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27"/>
  </p:notesMasterIdLst>
  <p:sldIdLst>
    <p:sldId id="256" r:id="rId3"/>
    <p:sldId id="257" r:id="rId4"/>
    <p:sldId id="316" r:id="rId5"/>
    <p:sldId id="317" r:id="rId6"/>
    <p:sldId id="283" r:id="rId7"/>
    <p:sldId id="285" r:id="rId8"/>
    <p:sldId id="286" r:id="rId9"/>
    <p:sldId id="288" r:id="rId10"/>
    <p:sldId id="287" r:id="rId11"/>
    <p:sldId id="318" r:id="rId12"/>
    <p:sldId id="290" r:id="rId13"/>
    <p:sldId id="289" r:id="rId14"/>
    <p:sldId id="292" r:id="rId15"/>
    <p:sldId id="291" r:id="rId16"/>
    <p:sldId id="294" r:id="rId17"/>
    <p:sldId id="293" r:id="rId18"/>
    <p:sldId id="321" r:id="rId19"/>
    <p:sldId id="324" r:id="rId20"/>
    <p:sldId id="319" r:id="rId21"/>
    <p:sldId id="322" r:id="rId22"/>
    <p:sldId id="320" r:id="rId23"/>
    <p:sldId id="323" r:id="rId24"/>
    <p:sldId id="276" r:id="rId25"/>
    <p:sldId id="325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3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454F9-7CA3-4AEE-83A9-4C912BE61B46}" type="datetimeFigureOut">
              <a:rPr lang="zh-TW" altLang="en-US" smtClean="0"/>
              <a:t>2019/12/1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7D2B7-AD86-43C4-9E32-8F0E631220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7528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A179D-2D27-49E2-B022-8EDDA2EFE682}" type="slidenum">
              <a:rPr lang="en-US" altLang="zh-TW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799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79D-2D27-49E2-B022-8EDDA2EFE682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917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79D-2D27-49E2-B022-8EDDA2EFE682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71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825C6-BC71-46B9-8E77-77F3720FDD1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964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825C6-BC71-46B9-8E77-77F3720FDD1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782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825C6-BC71-46B9-8E77-77F3720FDD18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717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C079C3B-ABAD-5944-AE10-C467D9F1CFE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7637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9C3B-ABAD-5944-AE10-C467D9F1CFE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8137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9C3B-ABAD-5944-AE10-C467D9F1CFE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4251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投影片封面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271305" y="1819274"/>
            <a:ext cx="12615706" cy="331316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0" name="矩形 5"/>
          <p:cNvSpPr>
            <a:spLocks noChangeArrowheads="1"/>
          </p:cNvSpPr>
          <p:nvPr/>
        </p:nvSpPr>
        <p:spPr bwMode="white">
          <a:xfrm>
            <a:off x="7772400" y="1819274"/>
            <a:ext cx="4419599" cy="3313169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sz="1800"/>
          </a:p>
        </p:txBody>
      </p:sp>
      <p:sp>
        <p:nvSpPr>
          <p:cNvPr id="11" name="手繪多邊形 6"/>
          <p:cNvSpPr>
            <a:spLocks/>
          </p:cNvSpPr>
          <p:nvPr/>
        </p:nvSpPr>
        <p:spPr bwMode="auto">
          <a:xfrm>
            <a:off x="7307687" y="1819274"/>
            <a:ext cx="1672169" cy="3313169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TW" altLang="en-US" sz="1800"/>
          </a:p>
        </p:txBody>
      </p:sp>
      <p:sp>
        <p:nvSpPr>
          <p:cNvPr id="12" name="手繪多邊形 7"/>
          <p:cNvSpPr>
            <a:spLocks/>
          </p:cNvSpPr>
          <p:nvPr/>
        </p:nvSpPr>
        <p:spPr bwMode="auto">
          <a:xfrm>
            <a:off x="7093767" y="1819274"/>
            <a:ext cx="1528233" cy="3313169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TW" altLang="en-US" sz="1800"/>
          </a:p>
        </p:txBody>
      </p: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482322" y="2217844"/>
            <a:ext cx="6611442" cy="19659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latinLnBrk="0">
              <a:defRPr lang="en-US" altLang="zh-TW" sz="4000" kern="1200" baseline="0" dirty="0" smtClean="0">
                <a:solidFill>
                  <a:schemeClr val="tx2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en-US" altLang="zh-TW" dirty="0"/>
              <a:t>Click to add title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82322" y="4302289"/>
            <a:ext cx="6611442" cy="1228725"/>
          </a:xfrm>
          <a:prstGeom prst="rect">
            <a:avLst/>
          </a:prstGeom>
        </p:spPr>
        <p:txBody>
          <a:bodyPr/>
          <a:lstStyle>
            <a:lvl1pPr marL="0" indent="0" algn="ctr" latinLnBrk="0">
              <a:buNone/>
              <a:defRPr lang="zh-TW" sz="2000" baseline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 algn="ctr" latinLnBrk="0">
              <a:buNone/>
              <a:defRPr lang="zh-TW" sz="2000"/>
            </a:lvl2pPr>
            <a:lvl3pPr marL="914400" indent="0" algn="ctr" latinLnBrk="0">
              <a:buNone/>
              <a:defRPr lang="zh-TW" sz="1800"/>
            </a:lvl3pPr>
            <a:lvl4pPr marL="1371600" indent="0" algn="ctr" latinLnBrk="0">
              <a:buNone/>
              <a:defRPr lang="zh-TW" sz="1600"/>
            </a:lvl4pPr>
            <a:lvl5pPr marL="1828800" indent="0" algn="ctr" latinLnBrk="0">
              <a:buNone/>
              <a:defRPr lang="zh-TW" sz="1600"/>
            </a:lvl5pPr>
            <a:lvl6pPr marL="2286000" indent="0" algn="ctr" latinLnBrk="0">
              <a:buNone/>
              <a:defRPr lang="zh-TW" sz="1600"/>
            </a:lvl6pPr>
            <a:lvl7pPr marL="2743200" indent="0" algn="ctr" latinLnBrk="0">
              <a:buNone/>
              <a:defRPr lang="zh-TW" sz="1600"/>
            </a:lvl7pPr>
            <a:lvl8pPr marL="3200400" indent="0" algn="ctr" latinLnBrk="0">
              <a:buNone/>
              <a:defRPr lang="zh-TW" sz="1600"/>
            </a:lvl8pPr>
            <a:lvl9pPr marL="3657600" indent="0" algn="ctr" latinLnBrk="0">
              <a:buNone/>
              <a:defRPr lang="zh-TW" sz="1600"/>
            </a:lvl9pPr>
          </a:lstStyle>
          <a:p>
            <a:r>
              <a:rPr lang="en-US" altLang="zh-TW" dirty="0"/>
              <a:t>Click to add authors</a:t>
            </a:r>
            <a:endParaRPr lang="zh-TW" dirty="0"/>
          </a:p>
        </p:txBody>
      </p:sp>
      <p:sp>
        <p:nvSpPr>
          <p:cNvPr id="15" name="圖片版面配置區 14"/>
          <p:cNvSpPr>
            <a:spLocks noGrp="1"/>
          </p:cNvSpPr>
          <p:nvPr>
            <p:ph type="pic" sz="quarter" idx="10"/>
          </p:nvPr>
        </p:nvSpPr>
        <p:spPr>
          <a:xfrm>
            <a:off x="7772401" y="1819274"/>
            <a:ext cx="4419600" cy="3313169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474368 w 5448297"/>
              <a:gd name="connsiteY4" fmla="*/ 4337051 h 6858000"/>
              <a:gd name="connsiteX5" fmla="*/ 0 w 5448297"/>
              <a:gd name="connsiteY5" fmla="*/ 0 h 6858000"/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474368 w 5448297"/>
              <a:gd name="connsiteY4" fmla="*/ 4337051 h 6858000"/>
              <a:gd name="connsiteX5" fmla="*/ 0 w 5448297"/>
              <a:gd name="connsiteY5" fmla="*/ 0 h 6858000"/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425377 w 5448297"/>
              <a:gd name="connsiteY3" fmla="*/ 6838284 h 6858000"/>
              <a:gd name="connsiteX4" fmla="*/ 1474368 w 5448297"/>
              <a:gd name="connsiteY4" fmla="*/ 4337051 h 6858000"/>
              <a:gd name="connsiteX5" fmla="*/ 0 w 5448297"/>
              <a:gd name="connsiteY5" fmla="*/ 0 h 6858000"/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454280 w 5448297"/>
              <a:gd name="connsiteY3" fmla="*/ 6838284 h 6858000"/>
              <a:gd name="connsiteX4" fmla="*/ 1474368 w 5448297"/>
              <a:gd name="connsiteY4" fmla="*/ 4337051 h 6858000"/>
              <a:gd name="connsiteX5" fmla="*/ 0 w 5448297"/>
              <a:gd name="connsiteY5" fmla="*/ 0 h 6858000"/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432602 w 5448297"/>
              <a:gd name="connsiteY3" fmla="*/ 6838284 h 6858000"/>
              <a:gd name="connsiteX4" fmla="*/ 1474368 w 5448297"/>
              <a:gd name="connsiteY4" fmla="*/ 4337051 h 6858000"/>
              <a:gd name="connsiteX5" fmla="*/ 0 w 5448297"/>
              <a:gd name="connsiteY5" fmla="*/ 0 h 6858000"/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432602 w 5448297"/>
              <a:gd name="connsiteY3" fmla="*/ 6838284 h 6858000"/>
              <a:gd name="connsiteX4" fmla="*/ 1474368 w 5448297"/>
              <a:gd name="connsiteY4" fmla="*/ 4337051 h 6858000"/>
              <a:gd name="connsiteX5" fmla="*/ 0 w 5448297"/>
              <a:gd name="connsiteY5" fmla="*/ 0 h 6858000"/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432602 w 5448297"/>
              <a:gd name="connsiteY3" fmla="*/ 6838284 h 6858000"/>
              <a:gd name="connsiteX4" fmla="*/ 1474368 w 5448297"/>
              <a:gd name="connsiteY4" fmla="*/ 4337051 h 6858000"/>
              <a:gd name="connsiteX5" fmla="*/ 0 w 544829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432602" y="6838284"/>
                </a:lnTo>
                <a:lnTo>
                  <a:pt x="1474368" y="4337051"/>
                </a:lnTo>
                <a:cubicBezTo>
                  <a:pt x="1014224" y="2920941"/>
                  <a:pt x="395111" y="1445683"/>
                  <a:pt x="0" y="0"/>
                </a:cubicBez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 tIns="365760">
            <a:noAutofit/>
          </a:bodyPr>
          <a:lstStyle>
            <a:lvl1pPr marL="0" indent="0" algn="ctr" latinLnBrk="0">
              <a:buNone/>
              <a:defRPr lang="zh-TW" sz="28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將圖片拖曳至版面配置區或按一下圖示以新增</a:t>
            </a:r>
            <a:endParaRPr lang="zh-TW" dirty="0"/>
          </a:p>
        </p:txBody>
      </p:sp>
      <p:sp>
        <p:nvSpPr>
          <p:cNvPr id="16" name="說明文字"/>
          <p:cNvSpPr/>
          <p:nvPr/>
        </p:nvSpPr>
        <p:spPr>
          <a:xfrm>
            <a:off x="12344400" y="0"/>
            <a:ext cx="1295401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1200" b="1" dirty="0">
                <a:latin typeface="Arial" pitchFamily="34" charset="0"/>
                <a:cs typeface="Arial" pitchFamily="34" charset="0"/>
              </a:rPr>
              <a:t>備註：</a:t>
            </a:r>
          </a:p>
          <a:p>
            <a:r>
              <a:rPr lang="zh-TW" altLang="en-US" sz="1200" dirty="0">
                <a:latin typeface="Arial" pitchFamily="34" charset="0"/>
                <a:cs typeface="Arial" pitchFamily="34" charset="0"/>
              </a:rPr>
              <a:t>若要變更此投影片的圖像，請選取該圖片點選變更圖片，已插入自訂圖像。</a:t>
            </a: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717"/>
          <a:stretch/>
        </p:blipFill>
        <p:spPr>
          <a:xfrm>
            <a:off x="-1" y="5236928"/>
            <a:ext cx="12191999" cy="1809448"/>
          </a:xfrm>
          <a:prstGeom prst="rect">
            <a:avLst/>
          </a:prstGeom>
        </p:spPr>
      </p:pic>
      <p:cxnSp>
        <p:nvCxnSpPr>
          <p:cNvPr id="5" name="直線接點 4"/>
          <p:cNvCxnSpPr/>
          <p:nvPr userDrawn="1"/>
        </p:nvCxnSpPr>
        <p:spPr>
          <a:xfrm>
            <a:off x="482322" y="4197803"/>
            <a:ext cx="7013749" cy="0"/>
          </a:xfrm>
          <a:prstGeom prst="line">
            <a:avLst/>
          </a:prstGeom>
          <a:ln w="38100"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543" y="321691"/>
            <a:ext cx="2175983" cy="1175892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文字版面配置區 13"/>
          <p:cNvSpPr>
            <a:spLocks noGrp="1"/>
          </p:cNvSpPr>
          <p:nvPr>
            <p:ph type="body" sz="quarter" idx="11" hasCustomPrompt="1"/>
          </p:nvPr>
        </p:nvSpPr>
        <p:spPr>
          <a:xfrm>
            <a:off x="9960492" y="5391269"/>
            <a:ext cx="1668801" cy="3985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TW" altLang="en-US" dirty="0"/>
              <a:t>報告者姓名</a:t>
            </a:r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17" name="文字版面配置區 13"/>
          <p:cNvSpPr>
            <a:spLocks noGrp="1"/>
          </p:cNvSpPr>
          <p:nvPr>
            <p:ph type="body" sz="quarter" idx="12" hasCustomPrompt="1"/>
          </p:nvPr>
        </p:nvSpPr>
        <p:spPr>
          <a:xfrm>
            <a:off x="9962009" y="5789840"/>
            <a:ext cx="2229990" cy="5207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TW" altLang="en-US" dirty="0"/>
              <a:t>報告日期 </a:t>
            </a:r>
            <a:r>
              <a:rPr lang="en-US" altLang="zh-TW" dirty="0"/>
              <a:t>2013.09.23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1933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投影片封面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271305" y="1819274"/>
            <a:ext cx="12615706" cy="331316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10" name="矩形 5"/>
          <p:cNvSpPr>
            <a:spLocks noChangeArrowheads="1"/>
          </p:cNvSpPr>
          <p:nvPr/>
        </p:nvSpPr>
        <p:spPr bwMode="white">
          <a:xfrm>
            <a:off x="7772400" y="1819274"/>
            <a:ext cx="4419599" cy="3313169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sz="1800"/>
          </a:p>
        </p:txBody>
      </p:sp>
      <p:sp>
        <p:nvSpPr>
          <p:cNvPr id="11" name="手繪多邊形 6"/>
          <p:cNvSpPr>
            <a:spLocks/>
          </p:cNvSpPr>
          <p:nvPr/>
        </p:nvSpPr>
        <p:spPr bwMode="auto">
          <a:xfrm>
            <a:off x="7307687" y="1819274"/>
            <a:ext cx="1672169" cy="3313169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TW" altLang="en-US" sz="1800"/>
          </a:p>
        </p:txBody>
      </p:sp>
      <p:sp>
        <p:nvSpPr>
          <p:cNvPr id="12" name="手繪多邊形 7"/>
          <p:cNvSpPr>
            <a:spLocks/>
          </p:cNvSpPr>
          <p:nvPr/>
        </p:nvSpPr>
        <p:spPr bwMode="auto">
          <a:xfrm>
            <a:off x="7093767" y="1819274"/>
            <a:ext cx="1528233" cy="3313169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TW" altLang="en-US" sz="1800"/>
          </a:p>
        </p:txBody>
      </p:sp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482322" y="2217844"/>
            <a:ext cx="6611442" cy="19659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latinLnBrk="0">
              <a:defRPr lang="en-US" altLang="zh-TW" sz="4000" kern="1200" baseline="0" dirty="0" smtClean="0">
                <a:solidFill>
                  <a:schemeClr val="tx2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r>
              <a:rPr lang="en-US" altLang="zh-TW" dirty="0"/>
              <a:t>Click to add title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482322" y="4302289"/>
            <a:ext cx="6611442" cy="1228725"/>
          </a:xfrm>
          <a:prstGeom prst="rect">
            <a:avLst/>
          </a:prstGeom>
        </p:spPr>
        <p:txBody>
          <a:bodyPr/>
          <a:lstStyle>
            <a:lvl1pPr marL="0" indent="0" algn="ctr" latinLnBrk="0">
              <a:buNone/>
              <a:defRPr lang="zh-TW" sz="2000" baseline="0">
                <a:solidFill>
                  <a:schemeClr val="tx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457200" indent="0" algn="ctr" latinLnBrk="0">
              <a:buNone/>
              <a:defRPr lang="zh-TW" sz="2000"/>
            </a:lvl2pPr>
            <a:lvl3pPr marL="914400" indent="0" algn="ctr" latinLnBrk="0">
              <a:buNone/>
              <a:defRPr lang="zh-TW" sz="1800"/>
            </a:lvl3pPr>
            <a:lvl4pPr marL="1371600" indent="0" algn="ctr" latinLnBrk="0">
              <a:buNone/>
              <a:defRPr lang="zh-TW" sz="1600"/>
            </a:lvl4pPr>
            <a:lvl5pPr marL="1828800" indent="0" algn="ctr" latinLnBrk="0">
              <a:buNone/>
              <a:defRPr lang="zh-TW" sz="1600"/>
            </a:lvl5pPr>
            <a:lvl6pPr marL="2286000" indent="0" algn="ctr" latinLnBrk="0">
              <a:buNone/>
              <a:defRPr lang="zh-TW" sz="1600"/>
            </a:lvl6pPr>
            <a:lvl7pPr marL="2743200" indent="0" algn="ctr" latinLnBrk="0">
              <a:buNone/>
              <a:defRPr lang="zh-TW" sz="1600"/>
            </a:lvl7pPr>
            <a:lvl8pPr marL="3200400" indent="0" algn="ctr" latinLnBrk="0">
              <a:buNone/>
              <a:defRPr lang="zh-TW" sz="1600"/>
            </a:lvl8pPr>
            <a:lvl9pPr marL="3657600" indent="0" algn="ctr" latinLnBrk="0">
              <a:buNone/>
              <a:defRPr lang="zh-TW" sz="1600"/>
            </a:lvl9pPr>
          </a:lstStyle>
          <a:p>
            <a:r>
              <a:rPr lang="en-US" altLang="zh-TW" dirty="0"/>
              <a:t>Click to add authors</a:t>
            </a:r>
            <a:endParaRPr lang="zh-TW" dirty="0"/>
          </a:p>
        </p:txBody>
      </p:sp>
      <p:sp>
        <p:nvSpPr>
          <p:cNvPr id="15" name="圖片版面配置區 14"/>
          <p:cNvSpPr>
            <a:spLocks noGrp="1"/>
          </p:cNvSpPr>
          <p:nvPr>
            <p:ph type="pic" sz="quarter" idx="10"/>
          </p:nvPr>
        </p:nvSpPr>
        <p:spPr>
          <a:xfrm>
            <a:off x="7772401" y="1819274"/>
            <a:ext cx="4419600" cy="3313169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474368 w 5448297"/>
              <a:gd name="connsiteY4" fmla="*/ 4337051 h 6858000"/>
              <a:gd name="connsiteX5" fmla="*/ 0 w 5448297"/>
              <a:gd name="connsiteY5" fmla="*/ 0 h 6858000"/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474368 w 5448297"/>
              <a:gd name="connsiteY4" fmla="*/ 4337051 h 6858000"/>
              <a:gd name="connsiteX5" fmla="*/ 0 w 5448297"/>
              <a:gd name="connsiteY5" fmla="*/ 0 h 6858000"/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425377 w 5448297"/>
              <a:gd name="connsiteY3" fmla="*/ 6838284 h 6858000"/>
              <a:gd name="connsiteX4" fmla="*/ 1474368 w 5448297"/>
              <a:gd name="connsiteY4" fmla="*/ 4337051 h 6858000"/>
              <a:gd name="connsiteX5" fmla="*/ 0 w 5448297"/>
              <a:gd name="connsiteY5" fmla="*/ 0 h 6858000"/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454280 w 5448297"/>
              <a:gd name="connsiteY3" fmla="*/ 6838284 h 6858000"/>
              <a:gd name="connsiteX4" fmla="*/ 1474368 w 5448297"/>
              <a:gd name="connsiteY4" fmla="*/ 4337051 h 6858000"/>
              <a:gd name="connsiteX5" fmla="*/ 0 w 5448297"/>
              <a:gd name="connsiteY5" fmla="*/ 0 h 6858000"/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432602 w 5448297"/>
              <a:gd name="connsiteY3" fmla="*/ 6838284 h 6858000"/>
              <a:gd name="connsiteX4" fmla="*/ 1474368 w 5448297"/>
              <a:gd name="connsiteY4" fmla="*/ 4337051 h 6858000"/>
              <a:gd name="connsiteX5" fmla="*/ 0 w 5448297"/>
              <a:gd name="connsiteY5" fmla="*/ 0 h 6858000"/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432602 w 5448297"/>
              <a:gd name="connsiteY3" fmla="*/ 6838284 h 6858000"/>
              <a:gd name="connsiteX4" fmla="*/ 1474368 w 5448297"/>
              <a:gd name="connsiteY4" fmla="*/ 4337051 h 6858000"/>
              <a:gd name="connsiteX5" fmla="*/ 0 w 5448297"/>
              <a:gd name="connsiteY5" fmla="*/ 0 h 6858000"/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432602 w 5448297"/>
              <a:gd name="connsiteY3" fmla="*/ 6838284 h 6858000"/>
              <a:gd name="connsiteX4" fmla="*/ 1474368 w 5448297"/>
              <a:gd name="connsiteY4" fmla="*/ 4337051 h 6858000"/>
              <a:gd name="connsiteX5" fmla="*/ 0 w 544829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432602" y="6838284"/>
                </a:lnTo>
                <a:lnTo>
                  <a:pt x="1474368" y="4337051"/>
                </a:lnTo>
                <a:cubicBezTo>
                  <a:pt x="1014224" y="2920941"/>
                  <a:pt x="395111" y="1445683"/>
                  <a:pt x="0" y="0"/>
                </a:cubicBez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square" tIns="365760">
            <a:noAutofit/>
          </a:bodyPr>
          <a:lstStyle>
            <a:lvl1pPr marL="0" indent="0" algn="ctr" latinLnBrk="0">
              <a:buNone/>
              <a:defRPr lang="zh-TW" sz="280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將圖片拖曳至版面配置區或按一下圖示以新增</a:t>
            </a:r>
            <a:endParaRPr lang="zh-TW" dirty="0"/>
          </a:p>
        </p:txBody>
      </p:sp>
      <p:sp>
        <p:nvSpPr>
          <p:cNvPr id="16" name="說明文字"/>
          <p:cNvSpPr/>
          <p:nvPr/>
        </p:nvSpPr>
        <p:spPr>
          <a:xfrm>
            <a:off x="12344400" y="0"/>
            <a:ext cx="1295401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1200" b="1" dirty="0">
                <a:latin typeface="Arial" pitchFamily="34" charset="0"/>
                <a:cs typeface="Arial" pitchFamily="34" charset="0"/>
              </a:rPr>
              <a:t>備註：</a:t>
            </a:r>
          </a:p>
          <a:p>
            <a:r>
              <a:rPr lang="zh-TW" altLang="en-US" sz="1200" dirty="0">
                <a:latin typeface="Arial" pitchFamily="34" charset="0"/>
                <a:cs typeface="Arial" pitchFamily="34" charset="0"/>
              </a:rPr>
              <a:t>若要變更此投影片的圖像，請選取該圖片點選變更圖片，已插入自訂圖像。</a:t>
            </a: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717"/>
          <a:stretch/>
        </p:blipFill>
        <p:spPr>
          <a:xfrm>
            <a:off x="-1" y="5236928"/>
            <a:ext cx="12191999" cy="1809448"/>
          </a:xfrm>
          <a:prstGeom prst="rect">
            <a:avLst/>
          </a:prstGeom>
        </p:spPr>
      </p:pic>
      <p:cxnSp>
        <p:nvCxnSpPr>
          <p:cNvPr id="5" name="直線接點 4"/>
          <p:cNvCxnSpPr/>
          <p:nvPr userDrawn="1"/>
        </p:nvCxnSpPr>
        <p:spPr>
          <a:xfrm>
            <a:off x="482322" y="4197803"/>
            <a:ext cx="7013749" cy="0"/>
          </a:xfrm>
          <a:prstGeom prst="line">
            <a:avLst/>
          </a:prstGeom>
          <a:ln w="38100"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543" y="321691"/>
            <a:ext cx="2175983" cy="1175892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文字版面配置區 13"/>
          <p:cNvSpPr>
            <a:spLocks noGrp="1"/>
          </p:cNvSpPr>
          <p:nvPr>
            <p:ph type="body" sz="quarter" idx="11" hasCustomPrompt="1"/>
          </p:nvPr>
        </p:nvSpPr>
        <p:spPr>
          <a:xfrm>
            <a:off x="9960492" y="5391269"/>
            <a:ext cx="1668801" cy="3985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TW" altLang="en-US" dirty="0"/>
              <a:t>報告者姓名</a:t>
            </a:r>
            <a:endParaRPr lang="en-US" altLang="zh-TW" dirty="0"/>
          </a:p>
          <a:p>
            <a:pPr lvl="0"/>
            <a:endParaRPr lang="zh-TW" altLang="en-US" dirty="0"/>
          </a:p>
        </p:txBody>
      </p:sp>
      <p:sp>
        <p:nvSpPr>
          <p:cNvPr id="17" name="文字版面配置區 13"/>
          <p:cNvSpPr>
            <a:spLocks noGrp="1"/>
          </p:cNvSpPr>
          <p:nvPr>
            <p:ph type="body" sz="quarter" idx="12" hasCustomPrompt="1"/>
          </p:nvPr>
        </p:nvSpPr>
        <p:spPr>
          <a:xfrm>
            <a:off x="9962009" y="5789840"/>
            <a:ext cx="2229990" cy="5207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TW" altLang="en-US" dirty="0"/>
              <a:t>報告日期 </a:t>
            </a:r>
            <a:r>
              <a:rPr lang="en-US" altLang="zh-TW" dirty="0"/>
              <a:t>2013.09.23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4030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tline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sz="1800"/>
          </a:p>
        </p:txBody>
      </p:sp>
      <p:sp>
        <p:nvSpPr>
          <p:cNvPr id="8" name="手繪多邊形 6"/>
          <p:cNvSpPr>
            <a:spLocks/>
          </p:cNvSpPr>
          <p:nvPr/>
        </p:nvSpPr>
        <p:spPr bwMode="auto">
          <a:xfrm>
            <a:off x="9237134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TW" altLang="en-US" sz="1800"/>
          </a:p>
        </p:txBody>
      </p:sp>
      <p:sp>
        <p:nvSpPr>
          <p:cNvPr id="9" name="手繪多邊形 7"/>
          <p:cNvSpPr>
            <a:spLocks/>
          </p:cNvSpPr>
          <p:nvPr/>
        </p:nvSpPr>
        <p:spPr bwMode="auto">
          <a:xfrm>
            <a:off x="9173634" y="0"/>
            <a:ext cx="1460498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TW" altLang="en-US" sz="1800"/>
          </a:p>
        </p:txBody>
      </p:sp>
      <p:sp>
        <p:nvSpPr>
          <p:cNvPr id="10" name="手繪多邊形 7"/>
          <p:cNvSpPr>
            <a:spLocks/>
          </p:cNvSpPr>
          <p:nvPr/>
        </p:nvSpPr>
        <p:spPr bwMode="auto">
          <a:xfrm>
            <a:off x="9173634" y="0"/>
            <a:ext cx="1460498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TW" alt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185596" y="1"/>
            <a:ext cx="8662988" cy="96169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sz="3600" kern="1200" dirty="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zh-TW" altLang="en-US" dirty="0"/>
              <a:t>按一下以編輯</a:t>
            </a:r>
            <a:r>
              <a:rPr lang="en-US" altLang="zh-TW" dirty="0"/>
              <a:t>Outline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1206967" y="1371600"/>
            <a:ext cx="9199049" cy="4824248"/>
          </a:xfrm>
          <a:prstGeom prst="rect">
            <a:avLst/>
          </a:prstGeom>
        </p:spPr>
        <p:txBody>
          <a:bodyPr/>
          <a:lstStyle>
            <a:lvl1pPr marL="0" indent="0" latinLnBrk="0">
              <a:spcBef>
                <a:spcPts val="1200"/>
              </a:spcBef>
              <a:buClrTx/>
              <a:buFont typeface="Wingdings" pitchFamily="2" charset="2"/>
              <a:buChar char="l"/>
              <a:defRPr lang="zh-TW" sz="2400">
                <a:solidFill>
                  <a:schemeClr val="tx2"/>
                </a:solidFill>
                <a:latin typeface="+mj-lt"/>
                <a:ea typeface="+mn-ea"/>
              </a:defRPr>
            </a:lvl1pPr>
            <a:lvl2pPr marL="457200" indent="0" latinLnBrk="0">
              <a:buNone/>
              <a:defRPr lang="zh-TW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  按一下以編輯母片文字樣式</a:t>
            </a:r>
            <a:endParaRPr lang="en-US" altLang="zh-TW" dirty="0"/>
          </a:p>
          <a:p>
            <a:pPr lvl="0"/>
            <a:r>
              <a:rPr lang="en-US" altLang="zh-TW" dirty="0"/>
              <a:t> </a:t>
            </a:r>
          </a:p>
          <a:p>
            <a:pPr lvl="0"/>
            <a:r>
              <a:rPr lang="en-US" altLang="zh-TW" dirty="0"/>
              <a:t> </a:t>
            </a:r>
          </a:p>
          <a:p>
            <a:pPr lvl="0"/>
            <a:r>
              <a:rPr lang="en-US" altLang="zh-TW" dirty="0"/>
              <a:t> </a:t>
            </a:r>
          </a:p>
          <a:p>
            <a:pPr lvl="0"/>
            <a:endParaRPr lang="zh-TW" altLang="en-US" dirty="0"/>
          </a:p>
        </p:txBody>
      </p:sp>
      <p:sp>
        <p:nvSpPr>
          <p:cNvPr id="11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0489644" y="6374999"/>
            <a:ext cx="1371600" cy="27432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en-US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894303" y="961697"/>
            <a:ext cx="7557284" cy="83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</p:spTree>
    <p:extLst>
      <p:ext uri="{BB962C8B-B14F-4D97-AF65-F5344CB8AC3E}">
        <p14:creationId xmlns:p14="http://schemas.microsoft.com/office/powerpoint/2010/main" val="204031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索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572757" y="1828800"/>
            <a:ext cx="11076923" cy="43200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400">
                <a:latin typeface="Segoe UI" panose="020B0502040204020203" pitchFamily="34" charset="0"/>
                <a:cs typeface="Segoe UI" panose="020B0502040204020203" pitchFamily="34" charset="0"/>
              </a:defRPr>
            </a:lvl4pPr>
          </a:lstStyle>
          <a:p>
            <a:pPr lvl="0"/>
            <a:r>
              <a:rPr lang="zh-TW" altLang="en-US" dirty="0"/>
              <a:t>按一下以編輯文字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9008939" y="6374999"/>
            <a:ext cx="1480705" cy="274320"/>
          </a:xfrm>
          <a:prstGeom prst="rect">
            <a:avLst/>
          </a:prstGeom>
        </p:spPr>
        <p:txBody>
          <a:bodyPr/>
          <a:lstStyle/>
          <a:p>
            <a:endParaRPr lang="zh-TW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765736" y="6374999"/>
            <a:ext cx="6243202" cy="274320"/>
          </a:xfrm>
          <a:prstGeom prst="rect">
            <a:avLst/>
          </a:prstGeom>
        </p:spPr>
        <p:txBody>
          <a:bodyPr/>
          <a:lstStyle/>
          <a:p>
            <a:endParaRPr lang="zh-TW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0489644" y="6374999"/>
            <a:ext cx="1371600" cy="274320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en-US" altLang="en-US" dirty="0"/>
          </a:p>
        </p:txBody>
      </p:sp>
      <p:sp>
        <p:nvSpPr>
          <p:cNvPr id="10" name="標題 9"/>
          <p:cNvSpPr>
            <a:spLocks noGrp="1"/>
          </p:cNvSpPr>
          <p:nvPr>
            <p:ph type="title" hasCustomPrompt="1"/>
          </p:nvPr>
        </p:nvSpPr>
        <p:spPr>
          <a:xfrm>
            <a:off x="572757" y="181658"/>
            <a:ext cx="11076923" cy="1080000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zh-TW" altLang="en-US" dirty="0"/>
              <a:t>按一下以編輯標題</a:t>
            </a:r>
          </a:p>
        </p:txBody>
      </p:sp>
    </p:spTree>
    <p:extLst>
      <p:ext uri="{BB962C8B-B14F-4D97-AF65-F5344CB8AC3E}">
        <p14:creationId xmlns:p14="http://schemas.microsoft.com/office/powerpoint/2010/main" val="98084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表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圖表版面配置區 14"/>
          <p:cNvSpPr>
            <a:spLocks noGrp="1"/>
          </p:cNvSpPr>
          <p:nvPr>
            <p:ph type="chart" sz="quarter" idx="13"/>
          </p:nvPr>
        </p:nvSpPr>
        <p:spPr>
          <a:xfrm>
            <a:off x="1230650" y="1665742"/>
            <a:ext cx="9761137" cy="4041321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按一下圖示以新增圖表</a:t>
            </a:r>
          </a:p>
        </p:txBody>
      </p:sp>
      <p:sp>
        <p:nvSpPr>
          <p:cNvPr id="17" name="文字版面配置區 16"/>
          <p:cNvSpPr>
            <a:spLocks noGrp="1"/>
          </p:cNvSpPr>
          <p:nvPr>
            <p:ph type="body" sz="quarter" idx="14" hasCustomPrompt="1"/>
          </p:nvPr>
        </p:nvSpPr>
        <p:spPr>
          <a:xfrm>
            <a:off x="2200031" y="5707063"/>
            <a:ext cx="7526215" cy="45720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ctr">
              <a:buFont typeface="+mj-lt"/>
              <a:buAutoNum type="alphaLcPeriod"/>
              <a:defRPr sz="1800"/>
            </a:lvl1pPr>
          </a:lstStyle>
          <a:p>
            <a:pPr lvl="0"/>
            <a:r>
              <a:rPr lang="zh-TW" altLang="en-US" dirty="0"/>
              <a:t>輸入圖表名稱</a:t>
            </a:r>
          </a:p>
        </p:txBody>
      </p:sp>
      <p:sp>
        <p:nvSpPr>
          <p:cNvPr id="21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9008939" y="6374999"/>
            <a:ext cx="1480705" cy="274320"/>
          </a:xfrm>
          <a:prstGeom prst="rect">
            <a:avLst/>
          </a:prstGeom>
        </p:spPr>
        <p:txBody>
          <a:bodyPr/>
          <a:lstStyle/>
          <a:p>
            <a:endParaRPr lang="zh-TW" dirty="0"/>
          </a:p>
        </p:txBody>
      </p:sp>
      <p:sp>
        <p:nvSpPr>
          <p:cNvPr id="22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765736" y="6374999"/>
            <a:ext cx="6243202" cy="274320"/>
          </a:xfrm>
          <a:prstGeom prst="rect">
            <a:avLst/>
          </a:prstGeom>
        </p:spPr>
        <p:txBody>
          <a:bodyPr/>
          <a:lstStyle/>
          <a:p>
            <a:endParaRPr lang="zh-TW" dirty="0"/>
          </a:p>
        </p:txBody>
      </p:sp>
      <p:sp>
        <p:nvSpPr>
          <p:cNvPr id="23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0489644" y="6374999"/>
            <a:ext cx="1371600" cy="27432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en-US" altLang="en-US" dirty="0"/>
          </a:p>
        </p:txBody>
      </p:sp>
      <p:sp>
        <p:nvSpPr>
          <p:cNvPr id="9" name="標題 9"/>
          <p:cNvSpPr>
            <a:spLocks noGrp="1"/>
          </p:cNvSpPr>
          <p:nvPr>
            <p:ph type="title" hasCustomPrompt="1"/>
          </p:nvPr>
        </p:nvSpPr>
        <p:spPr>
          <a:xfrm>
            <a:off x="572757" y="181658"/>
            <a:ext cx="11076923" cy="1080000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zh-TW" altLang="en-US" dirty="0"/>
              <a:t>按一下以編輯標題</a:t>
            </a:r>
          </a:p>
        </p:txBody>
      </p:sp>
    </p:spTree>
    <p:extLst>
      <p:ext uri="{BB962C8B-B14F-4D97-AF65-F5344CB8AC3E}">
        <p14:creationId xmlns:p14="http://schemas.microsoft.com/office/powerpoint/2010/main" val="1995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圖片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圖片版面配置區 6"/>
          <p:cNvSpPr>
            <a:spLocks noGrp="1"/>
          </p:cNvSpPr>
          <p:nvPr>
            <p:ph type="pic" sz="quarter" idx="13"/>
          </p:nvPr>
        </p:nvSpPr>
        <p:spPr>
          <a:xfrm>
            <a:off x="1170213" y="1747157"/>
            <a:ext cx="9851572" cy="4203110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將圖片拖曳至版面配置區或按一下圖示以新增</a:t>
            </a:r>
            <a:endParaRPr lang="zh-TW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3262365" y="5950267"/>
            <a:ext cx="566727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+mj-lt"/>
              <a:buAutoNum type="alphaLcPeriod"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輸入圖片名稱</a:t>
            </a:r>
          </a:p>
        </p:txBody>
      </p:sp>
      <p:sp>
        <p:nvSpPr>
          <p:cNvPr id="10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9008939" y="6374999"/>
            <a:ext cx="1480705" cy="274320"/>
          </a:xfrm>
          <a:prstGeom prst="rect">
            <a:avLst/>
          </a:prstGeom>
        </p:spPr>
        <p:txBody>
          <a:bodyPr/>
          <a:lstStyle/>
          <a:p>
            <a:endParaRPr lang="zh-TW" dirty="0"/>
          </a:p>
        </p:txBody>
      </p:sp>
      <p:sp>
        <p:nvSpPr>
          <p:cNvPr id="11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765736" y="6374999"/>
            <a:ext cx="6243202" cy="274320"/>
          </a:xfrm>
          <a:prstGeom prst="rect">
            <a:avLst/>
          </a:prstGeom>
        </p:spPr>
        <p:txBody>
          <a:bodyPr/>
          <a:lstStyle/>
          <a:p>
            <a:endParaRPr lang="zh-TW" dirty="0"/>
          </a:p>
        </p:txBody>
      </p:sp>
      <p:sp>
        <p:nvSpPr>
          <p:cNvPr id="12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0489644" y="6374999"/>
            <a:ext cx="1371600" cy="27432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en-US" altLang="en-US" dirty="0"/>
          </a:p>
        </p:txBody>
      </p:sp>
      <p:sp>
        <p:nvSpPr>
          <p:cNvPr id="9" name="標題 9"/>
          <p:cNvSpPr>
            <a:spLocks noGrp="1"/>
          </p:cNvSpPr>
          <p:nvPr>
            <p:ph type="title" hasCustomPrompt="1"/>
          </p:nvPr>
        </p:nvSpPr>
        <p:spPr>
          <a:xfrm>
            <a:off x="572757" y="181658"/>
            <a:ext cx="11076923" cy="1080000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zh-TW" altLang="en-US" dirty="0"/>
              <a:t>按一下以編輯標題</a:t>
            </a:r>
          </a:p>
        </p:txBody>
      </p:sp>
    </p:spTree>
    <p:extLst>
      <p:ext uri="{BB962C8B-B14F-4D97-AF65-F5344CB8AC3E}">
        <p14:creationId xmlns:p14="http://schemas.microsoft.com/office/powerpoint/2010/main" val="122838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sz="1800"/>
          </a:p>
        </p:txBody>
      </p:sp>
      <p:sp>
        <p:nvSpPr>
          <p:cNvPr id="8" name="手繪多邊形 6"/>
          <p:cNvSpPr>
            <a:spLocks/>
          </p:cNvSpPr>
          <p:nvPr/>
        </p:nvSpPr>
        <p:spPr bwMode="auto">
          <a:xfrm>
            <a:off x="9237134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TW" altLang="en-US" sz="1800"/>
          </a:p>
        </p:txBody>
      </p:sp>
      <p:sp>
        <p:nvSpPr>
          <p:cNvPr id="9" name="手繪多邊形 7"/>
          <p:cNvSpPr>
            <a:spLocks/>
          </p:cNvSpPr>
          <p:nvPr/>
        </p:nvSpPr>
        <p:spPr bwMode="auto">
          <a:xfrm>
            <a:off x="9173634" y="0"/>
            <a:ext cx="1460498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TW" altLang="en-US" sz="1800"/>
          </a:p>
        </p:txBody>
      </p:sp>
      <p:sp>
        <p:nvSpPr>
          <p:cNvPr id="10" name="手繪多邊形 7"/>
          <p:cNvSpPr>
            <a:spLocks/>
          </p:cNvSpPr>
          <p:nvPr/>
        </p:nvSpPr>
        <p:spPr bwMode="auto">
          <a:xfrm>
            <a:off x="9173634" y="0"/>
            <a:ext cx="1460498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TW" altLang="en-US" sz="1800"/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295399" y="2914650"/>
            <a:ext cx="8046720" cy="1557338"/>
          </a:xfrm>
          <a:prstGeom prst="rect">
            <a:avLst/>
          </a:prstGeom>
        </p:spPr>
        <p:txBody>
          <a:bodyPr anchor="b">
            <a:normAutofit/>
          </a:bodyPr>
          <a:lstStyle>
            <a:lvl1pPr latinLnBrk="0">
              <a:defRPr lang="zh-TW" sz="320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按一下以編輯標題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95399" y="4589467"/>
            <a:ext cx="8046719" cy="1011237"/>
          </a:xfrm>
          <a:prstGeom prst="rect">
            <a:avLst/>
          </a:prstGeom>
        </p:spPr>
        <p:txBody>
          <a:bodyPr/>
          <a:lstStyle>
            <a:lvl1pPr marL="0" indent="0" latinLnBrk="0">
              <a:spcBef>
                <a:spcPts val="1200"/>
              </a:spcBef>
              <a:buNone/>
              <a:defRPr lang="zh-TW" sz="240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TW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0489644" y="6374999"/>
            <a:ext cx="1371600" cy="27432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630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572757" y="2122715"/>
            <a:ext cx="5486399" cy="406114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dirty="0"/>
              <a:t>按一下以編輯文字或插入圖片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zh-TW" dirty="0"/>
          </a:p>
        </p:txBody>
      </p:sp>
      <p:sp>
        <p:nvSpPr>
          <p:cNvPr id="12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6059156" y="2121869"/>
            <a:ext cx="5576836" cy="407489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dirty="0"/>
              <a:t>按一下以編輯文字或插入圖片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zh-TW" dirty="0"/>
          </a:p>
        </p:txBody>
      </p:sp>
      <p:sp>
        <p:nvSpPr>
          <p:cNvPr id="16" name="矩形 15"/>
          <p:cNvSpPr/>
          <p:nvPr userDrawn="1"/>
        </p:nvSpPr>
        <p:spPr>
          <a:xfrm>
            <a:off x="646447" y="6183857"/>
            <a:ext cx="4763754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+mj-lt"/>
              <a:buAutoNum type="alphaLcPeriod"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輸入圖片名稱</a:t>
            </a:r>
          </a:p>
        </p:txBody>
      </p:sp>
      <p:sp>
        <p:nvSpPr>
          <p:cNvPr id="17" name="矩形 16"/>
          <p:cNvSpPr/>
          <p:nvPr userDrawn="1"/>
        </p:nvSpPr>
        <p:spPr>
          <a:xfrm>
            <a:off x="6240359" y="6217092"/>
            <a:ext cx="4763754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ctr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+mj-lt"/>
              <a:buAutoNum type="alphaLcPeriod"/>
            </a:pPr>
            <a:r>
              <a:rPr lang="zh-TW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輸入圖片名稱</a:t>
            </a:r>
          </a:p>
        </p:txBody>
      </p:sp>
      <p:sp>
        <p:nvSpPr>
          <p:cNvPr id="18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572757" y="1713132"/>
            <a:ext cx="6390752" cy="40958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buNone/>
              <a:defRPr lang="zh-TW" sz="2400" b="0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dirty="0"/>
              <a:t>按一下以編輯文字</a:t>
            </a:r>
          </a:p>
        </p:txBody>
      </p:sp>
      <p:sp>
        <p:nvSpPr>
          <p:cNvPr id="23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9008939" y="6374999"/>
            <a:ext cx="1480705" cy="274320"/>
          </a:xfrm>
          <a:prstGeom prst="rect">
            <a:avLst/>
          </a:prstGeom>
        </p:spPr>
        <p:txBody>
          <a:bodyPr/>
          <a:lstStyle/>
          <a:p>
            <a:endParaRPr lang="zh-TW" dirty="0"/>
          </a:p>
        </p:txBody>
      </p:sp>
      <p:sp>
        <p:nvSpPr>
          <p:cNvPr id="24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765736" y="6374999"/>
            <a:ext cx="6243202" cy="274320"/>
          </a:xfrm>
          <a:prstGeom prst="rect">
            <a:avLst/>
          </a:prstGeom>
        </p:spPr>
        <p:txBody>
          <a:bodyPr/>
          <a:lstStyle/>
          <a:p>
            <a:endParaRPr lang="zh-TW" dirty="0"/>
          </a:p>
        </p:txBody>
      </p:sp>
      <p:sp>
        <p:nvSpPr>
          <p:cNvPr id="25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0489644" y="6374999"/>
            <a:ext cx="1371600" cy="27432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en-US" altLang="en-US" dirty="0"/>
          </a:p>
        </p:txBody>
      </p:sp>
      <p:sp>
        <p:nvSpPr>
          <p:cNvPr id="14" name="標題 9"/>
          <p:cNvSpPr>
            <a:spLocks noGrp="1"/>
          </p:cNvSpPr>
          <p:nvPr>
            <p:ph type="title" hasCustomPrompt="1"/>
          </p:nvPr>
        </p:nvSpPr>
        <p:spPr>
          <a:xfrm>
            <a:off x="572757" y="181658"/>
            <a:ext cx="11076923" cy="1080000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zh-TW" altLang="en-US" dirty="0"/>
              <a:t>按一下以編輯標題</a:t>
            </a:r>
          </a:p>
        </p:txBody>
      </p:sp>
    </p:spTree>
    <p:extLst>
      <p:ext uri="{BB962C8B-B14F-4D97-AF65-F5344CB8AC3E}">
        <p14:creationId xmlns:p14="http://schemas.microsoft.com/office/powerpoint/2010/main" val="298305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9C3B-ABAD-5944-AE10-C467D9F1CFE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617623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9008939" y="6374999"/>
            <a:ext cx="1480705" cy="274320"/>
          </a:xfrm>
          <a:prstGeom prst="rect">
            <a:avLst/>
          </a:prstGeom>
        </p:spPr>
        <p:txBody>
          <a:bodyPr/>
          <a:lstStyle/>
          <a:p>
            <a:endParaRPr lang="zh-TW" dirty="0"/>
          </a:p>
        </p:txBody>
      </p:sp>
      <p:sp>
        <p:nvSpPr>
          <p:cNvPr id="9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765736" y="6374999"/>
            <a:ext cx="6243202" cy="274320"/>
          </a:xfrm>
          <a:prstGeom prst="rect">
            <a:avLst/>
          </a:prstGeom>
        </p:spPr>
        <p:txBody>
          <a:bodyPr/>
          <a:lstStyle/>
          <a:p>
            <a:endParaRPr lang="zh-TW" dirty="0"/>
          </a:p>
        </p:txBody>
      </p:sp>
      <p:sp>
        <p:nvSpPr>
          <p:cNvPr id="10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0489644" y="6374999"/>
            <a:ext cx="1371600" cy="27432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en-US" altLang="en-US" dirty="0"/>
          </a:p>
        </p:txBody>
      </p:sp>
      <p:sp>
        <p:nvSpPr>
          <p:cNvPr id="6" name="標題 9"/>
          <p:cNvSpPr>
            <a:spLocks noGrp="1"/>
          </p:cNvSpPr>
          <p:nvPr>
            <p:ph type="title" hasCustomPrompt="1"/>
          </p:nvPr>
        </p:nvSpPr>
        <p:spPr>
          <a:xfrm>
            <a:off x="572757" y="181658"/>
            <a:ext cx="11076923" cy="1080000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zh-TW" altLang="en-US" dirty="0"/>
              <a:t>按一下以編輯標題</a:t>
            </a:r>
          </a:p>
        </p:txBody>
      </p:sp>
    </p:spTree>
    <p:extLst>
      <p:ext uri="{BB962C8B-B14F-4D97-AF65-F5344CB8AC3E}">
        <p14:creationId xmlns:p14="http://schemas.microsoft.com/office/powerpoint/2010/main" val="386846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/末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8"/>
          <p:cNvSpPr>
            <a:spLocks noGrp="1"/>
          </p:cNvSpPr>
          <p:nvPr>
            <p:ph sz="quarter" idx="13" hasCustomPrompt="1"/>
          </p:nvPr>
        </p:nvSpPr>
        <p:spPr>
          <a:xfrm>
            <a:off x="743578" y="2938463"/>
            <a:ext cx="10842171" cy="14287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 baseline="0"/>
            </a:lvl1pPr>
          </a:lstStyle>
          <a:p>
            <a:pPr lvl="0"/>
            <a:r>
              <a:rPr lang="en-US" altLang="zh-TW" dirty="0"/>
              <a:t>Ex: Q&amp;A</a:t>
            </a:r>
            <a:endParaRPr lang="zh-TW" altLang="en-US" dirty="0"/>
          </a:p>
        </p:txBody>
      </p:sp>
      <p:sp>
        <p:nvSpPr>
          <p:cNvPr id="10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9008939" y="6374999"/>
            <a:ext cx="1480705" cy="274320"/>
          </a:xfrm>
          <a:prstGeom prst="rect">
            <a:avLst/>
          </a:prstGeom>
        </p:spPr>
        <p:txBody>
          <a:bodyPr/>
          <a:lstStyle/>
          <a:p>
            <a:endParaRPr lang="zh-TW" dirty="0"/>
          </a:p>
        </p:txBody>
      </p:sp>
      <p:sp>
        <p:nvSpPr>
          <p:cNvPr id="11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765736" y="6374999"/>
            <a:ext cx="6243202" cy="274320"/>
          </a:xfrm>
          <a:prstGeom prst="rect">
            <a:avLst/>
          </a:prstGeom>
        </p:spPr>
        <p:txBody>
          <a:bodyPr/>
          <a:lstStyle/>
          <a:p>
            <a:endParaRPr lang="zh-TW" dirty="0"/>
          </a:p>
        </p:txBody>
      </p:sp>
      <p:sp>
        <p:nvSpPr>
          <p:cNvPr id="12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0489644" y="6374999"/>
            <a:ext cx="1371600" cy="27432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en-US" alt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477" r="21058"/>
          <a:stretch/>
        </p:blipFill>
        <p:spPr>
          <a:xfrm flipH="1" flipV="1">
            <a:off x="1" y="5726680"/>
            <a:ext cx="12191999" cy="113132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5436"/>
            <a:ext cx="1737563" cy="93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3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72758" y="1828800"/>
            <a:ext cx="7857810" cy="4343400"/>
          </a:xfrm>
          <a:prstGeom prst="rect">
            <a:avLst/>
          </a:prstGeom>
        </p:spPr>
        <p:txBody>
          <a:bodyPr tIns="274320">
            <a:normAutofit/>
          </a:bodyPr>
          <a:lstStyle>
            <a:lvl1pPr marL="0" indent="0" algn="ctr" latinLnBrk="0">
              <a:buNone/>
              <a:defRPr lang="zh-TW" sz="24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/>
              <a:t>將圖片拖曳至版面配置區或按一下圖示以新增</a:t>
            </a:r>
            <a:endParaRPr lang="zh-TW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8618472" y="1828800"/>
            <a:ext cx="3017520" cy="4343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TW" sz="20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dirty="0"/>
              <a:t>按一下以編輯文字</a:t>
            </a:r>
          </a:p>
        </p:txBody>
      </p:sp>
      <p:sp>
        <p:nvSpPr>
          <p:cNvPr id="11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9008939" y="6374999"/>
            <a:ext cx="1480705" cy="274320"/>
          </a:xfrm>
          <a:prstGeom prst="rect">
            <a:avLst/>
          </a:prstGeom>
        </p:spPr>
        <p:txBody>
          <a:bodyPr/>
          <a:lstStyle/>
          <a:p>
            <a:endParaRPr lang="zh-TW" dirty="0"/>
          </a:p>
        </p:txBody>
      </p:sp>
      <p:sp>
        <p:nvSpPr>
          <p:cNvPr id="12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765736" y="6374999"/>
            <a:ext cx="6243202" cy="274320"/>
          </a:xfrm>
          <a:prstGeom prst="rect">
            <a:avLst/>
          </a:prstGeom>
        </p:spPr>
        <p:txBody>
          <a:bodyPr/>
          <a:lstStyle/>
          <a:p>
            <a:endParaRPr lang="zh-TW" dirty="0"/>
          </a:p>
        </p:txBody>
      </p:sp>
      <p:sp>
        <p:nvSpPr>
          <p:cNvPr id="13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0489644" y="6374999"/>
            <a:ext cx="1371600" cy="27432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en-US" altLang="en-US" dirty="0"/>
          </a:p>
        </p:txBody>
      </p:sp>
      <p:sp>
        <p:nvSpPr>
          <p:cNvPr id="8" name="標題 9"/>
          <p:cNvSpPr>
            <a:spLocks noGrp="1"/>
          </p:cNvSpPr>
          <p:nvPr>
            <p:ph type="title" hasCustomPrompt="1"/>
          </p:nvPr>
        </p:nvSpPr>
        <p:spPr>
          <a:xfrm>
            <a:off x="572757" y="181658"/>
            <a:ext cx="11076923" cy="1080000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zh-TW" altLang="en-US" dirty="0"/>
              <a:t>按一下以編輯標題</a:t>
            </a:r>
          </a:p>
        </p:txBody>
      </p:sp>
    </p:spTree>
    <p:extLst>
      <p:ext uri="{BB962C8B-B14F-4D97-AF65-F5344CB8AC3E}">
        <p14:creationId xmlns:p14="http://schemas.microsoft.com/office/powerpoint/2010/main" val="295470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兩個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 hasCustomPrompt="1"/>
          </p:nvPr>
        </p:nvSpPr>
        <p:spPr>
          <a:xfrm>
            <a:off x="1162094" y="5153933"/>
            <a:ext cx="4527109" cy="947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1800">
                <a:solidFill>
                  <a:schemeClr val="tx2"/>
                </a:solidFill>
              </a:defRPr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dirty="0"/>
              <a:t>按一下以編輯文字</a:t>
            </a:r>
          </a:p>
        </p:txBody>
      </p:sp>
      <p:sp>
        <p:nvSpPr>
          <p:cNvPr id="11" name="矩形 10"/>
          <p:cNvSpPr/>
          <p:nvPr/>
        </p:nvSpPr>
        <p:spPr>
          <a:xfrm>
            <a:off x="1084385" y="5080118"/>
            <a:ext cx="4682526" cy="619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084385" y="1651120"/>
            <a:ext cx="4682526" cy="3428999"/>
          </a:xfrm>
          <a:prstGeom prst="rect">
            <a:avLst/>
          </a:prstGeom>
        </p:spPr>
        <p:txBody>
          <a:bodyPr tIns="274320">
            <a:normAutofit/>
          </a:bodyPr>
          <a:lstStyle>
            <a:lvl1pPr marL="0" indent="0" algn="ctr" latinLnBrk="0">
              <a:buNone/>
              <a:defRPr lang="zh-TW" sz="24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/>
              <a:t>將圖片拖曳至版面配置區或按一下圖示以新增</a:t>
            </a:r>
            <a:endParaRPr lang="zh-TW" dirty="0"/>
          </a:p>
        </p:txBody>
      </p:sp>
      <p:sp>
        <p:nvSpPr>
          <p:cNvPr id="16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9008939" y="6374999"/>
            <a:ext cx="1480705" cy="274320"/>
          </a:xfrm>
          <a:prstGeom prst="rect">
            <a:avLst/>
          </a:prstGeom>
        </p:spPr>
        <p:txBody>
          <a:bodyPr/>
          <a:lstStyle/>
          <a:p>
            <a:endParaRPr lang="zh-TW" dirty="0"/>
          </a:p>
        </p:txBody>
      </p:sp>
      <p:sp>
        <p:nvSpPr>
          <p:cNvPr id="17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765736" y="6374999"/>
            <a:ext cx="6243202" cy="274320"/>
          </a:xfrm>
          <a:prstGeom prst="rect">
            <a:avLst/>
          </a:prstGeom>
        </p:spPr>
        <p:txBody>
          <a:bodyPr/>
          <a:lstStyle/>
          <a:p>
            <a:endParaRPr lang="zh-TW" dirty="0"/>
          </a:p>
        </p:txBody>
      </p:sp>
      <p:sp>
        <p:nvSpPr>
          <p:cNvPr id="18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0489644" y="6374999"/>
            <a:ext cx="1371600" cy="27432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en-US" altLang="en-US" dirty="0"/>
          </a:p>
        </p:txBody>
      </p:sp>
      <p:sp>
        <p:nvSpPr>
          <p:cNvPr id="19" name="文字版面配置區 3"/>
          <p:cNvSpPr>
            <a:spLocks noGrp="1"/>
          </p:cNvSpPr>
          <p:nvPr>
            <p:ph type="body" sz="half" idx="13" hasCustomPrompt="1"/>
          </p:nvPr>
        </p:nvSpPr>
        <p:spPr>
          <a:xfrm>
            <a:off x="6359455" y="5158419"/>
            <a:ext cx="4527109" cy="94779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1800">
                <a:solidFill>
                  <a:schemeClr val="tx2"/>
                </a:solidFill>
              </a:defRPr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dirty="0"/>
              <a:t>按一下以編輯文字</a:t>
            </a:r>
          </a:p>
        </p:txBody>
      </p:sp>
      <p:sp>
        <p:nvSpPr>
          <p:cNvPr id="20" name="矩形 19"/>
          <p:cNvSpPr/>
          <p:nvPr userDrawn="1"/>
        </p:nvSpPr>
        <p:spPr>
          <a:xfrm>
            <a:off x="6281746" y="5091961"/>
            <a:ext cx="4682526" cy="619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21" name="圖片版面配置區 2"/>
          <p:cNvSpPr>
            <a:spLocks noGrp="1"/>
          </p:cNvSpPr>
          <p:nvPr>
            <p:ph type="pic" idx="14"/>
          </p:nvPr>
        </p:nvSpPr>
        <p:spPr>
          <a:xfrm>
            <a:off x="6281746" y="1662963"/>
            <a:ext cx="4682526" cy="3428999"/>
          </a:xfrm>
          <a:prstGeom prst="rect">
            <a:avLst/>
          </a:prstGeom>
        </p:spPr>
        <p:txBody>
          <a:bodyPr tIns="274320">
            <a:normAutofit/>
          </a:bodyPr>
          <a:lstStyle>
            <a:lvl1pPr marL="0" indent="0" algn="ctr" latinLnBrk="0">
              <a:buNone/>
              <a:defRPr lang="zh-TW" sz="24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/>
              <a:t>將圖片拖曳至版面配置區或按一下圖示以新增</a:t>
            </a:r>
            <a:endParaRPr lang="zh-TW" dirty="0"/>
          </a:p>
        </p:txBody>
      </p:sp>
      <p:sp>
        <p:nvSpPr>
          <p:cNvPr id="12" name="標題 9"/>
          <p:cNvSpPr>
            <a:spLocks noGrp="1"/>
          </p:cNvSpPr>
          <p:nvPr>
            <p:ph type="title" hasCustomPrompt="1"/>
          </p:nvPr>
        </p:nvSpPr>
        <p:spPr>
          <a:xfrm>
            <a:off x="572757" y="181658"/>
            <a:ext cx="11076923" cy="1080000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zh-TW" altLang="en-US" dirty="0"/>
              <a:t>按一下以編輯標題</a:t>
            </a:r>
          </a:p>
        </p:txBody>
      </p:sp>
    </p:spTree>
    <p:extLst>
      <p:ext uri="{BB962C8B-B14F-4D97-AF65-F5344CB8AC3E}">
        <p14:creationId xmlns:p14="http://schemas.microsoft.com/office/powerpoint/2010/main" val="292262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插入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9008939" y="6374999"/>
            <a:ext cx="1480705" cy="274320"/>
          </a:xfrm>
          <a:prstGeom prst="rect">
            <a:avLst/>
          </a:prstGeom>
        </p:spPr>
        <p:txBody>
          <a:bodyPr/>
          <a:lstStyle/>
          <a:p>
            <a:endParaRPr lang="zh-TW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765736" y="6374999"/>
            <a:ext cx="6243202" cy="274320"/>
          </a:xfrm>
          <a:prstGeom prst="rect">
            <a:avLst/>
          </a:prstGeom>
        </p:spPr>
        <p:txBody>
          <a:bodyPr/>
          <a:lstStyle/>
          <a:p>
            <a:endParaRPr lang="zh-TW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10489644" y="6374999"/>
            <a:ext cx="1371600" cy="27432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en-US" altLang="en-US" dirty="0"/>
          </a:p>
        </p:txBody>
      </p:sp>
      <p:sp>
        <p:nvSpPr>
          <p:cNvPr id="11" name="媒體版面配置區 10"/>
          <p:cNvSpPr>
            <a:spLocks noGrp="1"/>
          </p:cNvSpPr>
          <p:nvPr>
            <p:ph type="media" sz="quarter" idx="13" hasCustomPrompt="1"/>
          </p:nvPr>
        </p:nvSpPr>
        <p:spPr>
          <a:xfrm>
            <a:off x="572757" y="1812925"/>
            <a:ext cx="11076923" cy="4343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按一下圖示以新增影片</a:t>
            </a:r>
          </a:p>
        </p:txBody>
      </p:sp>
      <p:sp>
        <p:nvSpPr>
          <p:cNvPr id="12" name="標題 9"/>
          <p:cNvSpPr>
            <a:spLocks noGrp="1"/>
          </p:cNvSpPr>
          <p:nvPr>
            <p:ph type="title" hasCustomPrompt="1"/>
          </p:nvPr>
        </p:nvSpPr>
        <p:spPr>
          <a:xfrm>
            <a:off x="572757" y="181658"/>
            <a:ext cx="11076923" cy="1080000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zh-TW" altLang="en-US" dirty="0"/>
              <a:t>按一下以編輯標題</a:t>
            </a:r>
          </a:p>
        </p:txBody>
      </p:sp>
    </p:spTree>
    <p:extLst>
      <p:ext uri="{BB962C8B-B14F-4D97-AF65-F5344CB8AC3E}">
        <p14:creationId xmlns:p14="http://schemas.microsoft.com/office/powerpoint/2010/main" val="51848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9C3B-ABAD-5944-AE10-C467D9F1CFE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2744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9C3B-ABAD-5944-AE10-C467D9F1CFE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33080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9C3B-ABAD-5944-AE10-C467D9F1CFE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218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9C3B-ABAD-5944-AE10-C467D9F1CFE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645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9C3B-ABAD-5944-AE10-C467D9F1CFE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472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5C079C3B-ABAD-5944-AE10-C467D9F1CFE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6141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5C079C3B-ABAD-5944-AE10-C467D9F1CFE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6027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5C079C3B-ABAD-5944-AE10-C467D9F1CFE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37341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8" name="矩形 7"/>
          <p:cNvSpPr/>
          <p:nvPr/>
        </p:nvSpPr>
        <p:spPr>
          <a:xfrm>
            <a:off x="0" y="1371604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9" name="矩形 8"/>
          <p:cNvSpPr/>
          <p:nvPr/>
        </p:nvSpPr>
        <p:spPr>
          <a:xfrm>
            <a:off x="0" y="1443010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477" r="21058"/>
          <a:stretch/>
        </p:blipFill>
        <p:spPr>
          <a:xfrm flipH="1" flipV="1">
            <a:off x="1" y="5726680"/>
            <a:ext cx="12191999" cy="113132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5436"/>
            <a:ext cx="1737563" cy="938972"/>
          </a:xfrm>
          <a:prstGeom prst="rect">
            <a:avLst/>
          </a:prstGeom>
        </p:spPr>
      </p:pic>
      <p:sp>
        <p:nvSpPr>
          <p:cNvPr id="12" name="日期版面配置區 6"/>
          <p:cNvSpPr>
            <a:spLocks noGrp="1"/>
          </p:cNvSpPr>
          <p:nvPr>
            <p:ph type="dt" sz="half" idx="2"/>
          </p:nvPr>
        </p:nvSpPr>
        <p:spPr>
          <a:xfrm>
            <a:off x="9008939" y="6374999"/>
            <a:ext cx="1480705" cy="274320"/>
          </a:xfrm>
          <a:prstGeom prst="rect">
            <a:avLst/>
          </a:prstGeom>
        </p:spPr>
        <p:txBody>
          <a:bodyPr/>
          <a:lstStyle/>
          <a:p>
            <a:endParaRPr lang="zh-TW" dirty="0"/>
          </a:p>
        </p:txBody>
      </p:sp>
      <p:sp>
        <p:nvSpPr>
          <p:cNvPr id="13" name="頁尾版面配置區 7"/>
          <p:cNvSpPr>
            <a:spLocks noGrp="1"/>
          </p:cNvSpPr>
          <p:nvPr>
            <p:ph type="ftr" sz="quarter" idx="3"/>
          </p:nvPr>
        </p:nvSpPr>
        <p:spPr>
          <a:xfrm>
            <a:off x="2765736" y="6374999"/>
            <a:ext cx="6243202" cy="274320"/>
          </a:xfrm>
          <a:prstGeom prst="rect">
            <a:avLst/>
          </a:prstGeom>
        </p:spPr>
        <p:txBody>
          <a:bodyPr/>
          <a:lstStyle/>
          <a:p>
            <a:endParaRPr lang="zh-TW" dirty="0"/>
          </a:p>
        </p:txBody>
      </p:sp>
      <p:sp>
        <p:nvSpPr>
          <p:cNvPr id="14" name="投影片編號版面配置區 8"/>
          <p:cNvSpPr>
            <a:spLocks noGrp="1"/>
          </p:cNvSpPr>
          <p:nvPr>
            <p:ph type="sldNum" sz="quarter" idx="4"/>
          </p:nvPr>
        </p:nvSpPr>
        <p:spPr>
          <a:xfrm>
            <a:off x="10489644" y="6374999"/>
            <a:ext cx="1371600" cy="274320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A7F8E3F6-DE14-48B2-B2BC-6FABA9630FB8}" type="slidenum">
              <a:rPr lang="en-US" altLang="zh-TW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4341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lang="zh-TW" sz="2000" kern="1200">
          <a:solidFill>
            <a:schemeClr val="tx2"/>
          </a:solidFill>
          <a:latin typeface="+mj-ea"/>
          <a:ea typeface="+mj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zh-TW" sz="1800" kern="1200">
          <a:solidFill>
            <a:schemeClr val="tx2"/>
          </a:solidFill>
          <a:latin typeface="+mj-ea"/>
          <a:ea typeface="+mj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zh-TW" sz="1600" kern="1200">
          <a:solidFill>
            <a:schemeClr val="tx2"/>
          </a:solidFill>
          <a:latin typeface="+mj-ea"/>
          <a:ea typeface="+mj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zh-TW" sz="1400" kern="1200">
          <a:solidFill>
            <a:schemeClr val="tx2"/>
          </a:solidFill>
          <a:latin typeface="+mj-ea"/>
          <a:ea typeface="+mj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zh-TW" sz="1400" kern="1200">
          <a:solidFill>
            <a:schemeClr val="tx2"/>
          </a:solidFill>
          <a:latin typeface="+mj-ea"/>
          <a:ea typeface="+mj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lang="zh-TW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hyperlink" Target="https://zh.wikipedia.org/zh-tw/%E7%B4%A2%E8%B2%9D%E7%88%BE%E7%AE%97%E5%AD%90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鄭皓中</a:t>
            </a:r>
          </a:p>
          <a:p>
            <a:pPr algn="l"/>
            <a:r>
              <a:rPr lang="en-US" altLang="zh-CN" dirty="0"/>
              <a:t>P76081116</a:t>
            </a:r>
            <a:endParaRPr lang="zh-TW" altLang="en-US" dirty="0"/>
          </a:p>
          <a:p>
            <a:pPr algn="l"/>
            <a:endParaRPr lang="zh-TW" altLang="en-US" dirty="0"/>
          </a:p>
        </p:txBody>
      </p:sp>
      <p:pic>
        <p:nvPicPr>
          <p:cNvPr id="17" name="圖片版面配置區 16" descr="一張含有 電子用品, 電路, 舊 的圖片&#10;&#10;自動產生的描述">
            <a:extLst>
              <a:ext uri="{FF2B5EF4-FFF2-40B4-BE49-F238E27FC236}">
                <a16:creationId xmlns:a16="http://schemas.microsoft.com/office/drawing/2014/main" id="{A958ED37-F67A-4E26-A9DA-55E7FFDF02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" b="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798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D0A906AF-90A4-4ED7-90A0-9A3976BDD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806" y="1803400"/>
            <a:ext cx="11076923" cy="4320000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Result</a:t>
            </a: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86ECBF4-0C0E-48E4-8698-98B7EC17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Equalization </a:t>
            </a:r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(3/3)</a:t>
            </a:r>
            <a:endParaRPr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FB9BDD-6BAC-49B9-BF60-59ADB3AE7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altLang="zh-TW" smtClean="0"/>
              <a:pPr/>
              <a:t>10</a:t>
            </a:fld>
            <a:endParaRPr lang="en-US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1C73F0D-544D-458D-B1FD-71A611BB4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268" y="1555750"/>
            <a:ext cx="3162300" cy="26098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F44026E-6488-4AE4-BF1B-0FB3E199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268" y="4165600"/>
            <a:ext cx="3162300" cy="26384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E01C9BE-E827-4D26-9281-705193814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13" y="2506112"/>
            <a:ext cx="5386458" cy="286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6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D0A906AF-90A4-4ED7-90A0-9A3976BDD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Method</a:t>
            </a: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86ECBF4-0C0E-48E4-8698-98B7EC17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User-defined 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Thresholding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(1/2)</a:t>
            </a:r>
            <a:endParaRPr lang="zh-TW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5E0CD78-D2D9-4933-851E-5325C7288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altLang="zh-TW" smtClean="0"/>
              <a:pPr/>
              <a:t>11</a:t>
            </a:fld>
            <a:endParaRPr lang="en-US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F80D5AA-DD77-4050-8EAC-A63715D9A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567" y="2152933"/>
            <a:ext cx="7375583" cy="422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9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D0A906AF-90A4-4ED7-90A0-9A3976BDD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Result</a:t>
            </a: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86ECBF4-0C0E-48E4-8698-98B7EC17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User-defined Thresholding </a:t>
            </a:r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(2/2)</a:t>
            </a:r>
            <a:endParaRPr lang="zh-TW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6EA3F2-5C74-41D9-B7F9-53CF27B6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altLang="zh-TW" smtClean="0"/>
              <a:pPr/>
              <a:t>12</a:t>
            </a:fld>
            <a:endParaRPr lang="en-US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22D565-3353-4654-AAAE-AA2EB9FF6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394" y="2023261"/>
            <a:ext cx="80962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2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D0A906AF-90A4-4ED7-90A0-9A3976BDD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Method</a:t>
            </a:r>
          </a:p>
          <a:p>
            <a:pPr marL="800100" lvl="2" indent="-342900">
              <a:buClr>
                <a:schemeClr val="accent1"/>
              </a:buClr>
              <a:buFont typeface="Vivaldi" panose="03020602050506090804" pitchFamily="66" charset="0"/>
              <a:buChar char="–"/>
            </a:pP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>
              <a:buClr>
                <a:schemeClr val="accent1"/>
              </a:buClr>
              <a:buFont typeface="Vivaldi" panose="03020602050506090804" pitchFamily="66" charset="0"/>
              <a:buChar char="–"/>
            </a:pPr>
            <a:r>
              <a:rPr lang="en-US" altLang="zh-TW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Sobel operator</a:t>
            </a:r>
          </a:p>
          <a:p>
            <a:pPr marL="800100" lvl="2" indent="-342900">
              <a:buClr>
                <a:schemeClr val="accent1"/>
              </a:buClr>
              <a:buFont typeface="Vivaldi" panose="03020602050506090804" pitchFamily="66" charset="0"/>
              <a:buChar char="–"/>
            </a:pP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>
              <a:buClr>
                <a:schemeClr val="accent1"/>
              </a:buClr>
              <a:buFont typeface="Vivaldi" panose="03020602050506090804" pitchFamily="66" charset="0"/>
              <a:buChar char="–"/>
            </a:pP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>
              <a:buClr>
                <a:schemeClr val="accent1"/>
              </a:buClr>
              <a:buFont typeface="Vivaldi" panose="03020602050506090804" pitchFamily="66" charset="0"/>
              <a:buChar char="–"/>
            </a:pP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>
              <a:buClr>
                <a:schemeClr val="accent1"/>
              </a:buClr>
              <a:buFont typeface="Vivaldi" panose="03020602050506090804" pitchFamily="66" charset="0"/>
              <a:buChar char="–"/>
            </a:pP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>
              <a:buClr>
                <a:schemeClr val="accent1"/>
              </a:buClr>
              <a:buFont typeface="Vivaldi" panose="03020602050506090804" pitchFamily="66" charset="0"/>
              <a:buChar char="–"/>
            </a:pP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>
              <a:buClr>
                <a:schemeClr val="accent1"/>
              </a:buClr>
              <a:buFont typeface="Vivaldi" panose="03020602050506090804" pitchFamily="66" charset="0"/>
              <a:buChar char="–"/>
            </a:pP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>
              <a:buClr>
                <a:schemeClr val="accent1"/>
              </a:buClr>
              <a:buFont typeface="Vivaldi" panose="03020602050506090804" pitchFamily="66" charset="0"/>
              <a:buChar char="–"/>
            </a:pPr>
            <a:r>
              <a:rPr lang="en-US" altLang="zh-TW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&gt; 128 or G &gt; 128*128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86ECBF4-0C0E-48E4-8698-98B7EC17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Sobel Edge Detection </a:t>
            </a:r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(1/2)</a:t>
            </a:r>
            <a:endParaRPr lang="zh-TW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1634" y="5480073"/>
            <a:ext cx="109231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hlinkClick r:id="rId2"/>
              </a:rPr>
              <a:t>https://zh.wikipedia.org/zh-tw/%E7%B4%A2%E8%B2%9D%E7%88%BE%E7%AE%97%E5%AD%90</a:t>
            </a: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1C328059-786E-4B83-8573-C669BA997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384" y="4050029"/>
            <a:ext cx="4362832" cy="74934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CE04DD1-5012-4676-B2F8-F3BFE44CE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383" y="3113722"/>
            <a:ext cx="1962150" cy="78105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7417AFF-F9DB-4C25-97FD-2694E0E16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165" y="3180397"/>
            <a:ext cx="1924050" cy="71437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DA65998-E8CA-4D1F-B88A-9F8AD611F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6074" y="3414101"/>
            <a:ext cx="209550" cy="257175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D9BAB38-C305-43AA-A13C-37123081C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altLang="zh-TW" smtClean="0"/>
              <a:pPr/>
              <a:t>13</a:t>
            </a:fld>
            <a:endParaRPr lang="en-US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4F45EED-F96A-47F9-8AC1-1780D36B21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399" y="1758708"/>
            <a:ext cx="5700657" cy="411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9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D0A906AF-90A4-4ED7-90A0-9A3976BDD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Result</a:t>
            </a: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86ECBF4-0C0E-48E4-8698-98B7EC17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Sobel Edge Detection </a:t>
            </a:r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(2/2)</a:t>
            </a:r>
            <a:endParaRPr lang="zh-TW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4C9370-CCC7-43C9-A76D-D7A2731E3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altLang="zh-TW" smtClean="0"/>
              <a:pPr/>
              <a:t>14</a:t>
            </a:fld>
            <a:endParaRPr lang="en-US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CADA23-6EF6-4E88-985A-730E64799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34" y="2335344"/>
            <a:ext cx="5921903" cy="312525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FFB2FF5-19D7-4548-B02A-AC872AFF0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363" y="1545229"/>
            <a:ext cx="3190875" cy="264795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02D026B-EC33-4455-B1DB-767AF5075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888" y="4219575"/>
            <a:ext cx="31813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3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D0A906AF-90A4-4ED7-90A0-9A3976BDD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Method</a:t>
            </a: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86ECBF4-0C0E-48E4-8698-98B7EC17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Overlapping </a:t>
            </a:r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(1/2)</a:t>
            </a:r>
            <a:endParaRPr lang="zh-TW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6574913-8C16-486E-898F-88D3777C4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altLang="zh-TW" smtClean="0"/>
              <a:pPr/>
              <a:t>15</a:t>
            </a:fld>
            <a:endParaRPr lang="en-US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E3003B1-ABA8-4BA4-9A49-91876E4D5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094" y="2225616"/>
            <a:ext cx="7098130" cy="392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4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D0A906AF-90A4-4ED7-90A0-9A3976BDD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Result</a:t>
            </a: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86ECBF4-0C0E-48E4-8698-98B7EC17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Overlapping </a:t>
            </a:r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(2/2)</a:t>
            </a:r>
            <a:endParaRPr lang="zh-TW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9C1CE6-465D-48CF-8321-7773DBBF7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altLang="zh-TW" smtClean="0"/>
              <a:pPr/>
              <a:t>16</a:t>
            </a:fld>
            <a:endParaRPr lang="en-US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31DFAD-58CA-456A-BDA6-A73248F81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198" y="2036530"/>
            <a:ext cx="7980208" cy="422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0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D0A906AF-90A4-4ED7-90A0-9A3976BDD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Method :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86ECBF4-0C0E-48E4-8698-98B7EC17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rotation, stretching in both horizontal and vertical Direction  (1/6)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6574913-8C16-486E-898F-88D3777C4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altLang="zh-TW" smtClean="0"/>
              <a:pPr/>
              <a:t>17</a:t>
            </a:fld>
            <a:endParaRPr lang="en-US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BA6A36-15E2-451F-A790-28B42EC2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20" y="2259426"/>
            <a:ext cx="5203296" cy="366612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07061D7-EB7F-4A6C-9B20-ABDB6C00B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217" y="2253334"/>
            <a:ext cx="5499183" cy="366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5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D0A906AF-90A4-4ED7-90A0-9A3976BDD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Result</a:t>
            </a: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86ECBF4-0C0E-48E4-8698-98B7EC17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rotation, stretching in both horizontal and vertical Direction  (2/6)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6574913-8C16-486E-898F-88D3777C4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altLang="zh-TW" smtClean="0"/>
              <a:pPr/>
              <a:t>18</a:t>
            </a:fld>
            <a:endParaRPr lang="en-US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0D6DDEC-70BA-4EDB-8233-BC3C5B53C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24" y="2218161"/>
            <a:ext cx="6936188" cy="368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5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D0A906AF-90A4-4ED7-90A0-9A3976BDD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Method : stretching in horizontal direction </a:t>
            </a: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86ECBF4-0C0E-48E4-8698-98B7EC17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rotation, stretching in both horizontal and vertical Direction  (3/6)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6574913-8C16-486E-898F-88D3777C4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altLang="zh-TW" smtClean="0"/>
              <a:pPr/>
              <a:t>19</a:t>
            </a:fld>
            <a:endParaRPr lang="en-US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16D30DA-2898-42D6-BD68-63E03A031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645" y="2436225"/>
            <a:ext cx="78009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9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+mn-lt"/>
                <a:cs typeface="MV Boli" panose="02000500030200090000" pitchFamily="2" charset="0"/>
              </a:rPr>
              <a:t>Outline</a:t>
            </a:r>
            <a:endParaRPr lang="zh-TW" altLang="en-US" b="1" dirty="0">
              <a:latin typeface="+mn-lt"/>
              <a:cs typeface="MV Boli" panose="02000500030200090000" pitchFamily="2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85596" y="1328847"/>
            <a:ext cx="7474227" cy="5183312"/>
          </a:xfrm>
        </p:spPr>
        <p:txBody>
          <a:bodyPr/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/>
              <a:buChar char="•"/>
            </a:pPr>
            <a:r>
              <a:rPr lang="en-US" altLang="zh-TW" b="1" dirty="0">
                <a:solidFill>
                  <a:schemeClr val="accent6"/>
                </a:solidFill>
                <a:latin typeface="+mn-lt"/>
              </a:rPr>
              <a:t>RGB Extraction &amp; transformation 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/>
              <a:buChar char="•"/>
            </a:pPr>
            <a:r>
              <a:rPr lang="en-US" altLang="zh-TW" b="1" dirty="0">
                <a:solidFill>
                  <a:schemeClr val="accent6"/>
                </a:solidFill>
                <a:latin typeface="+mn-lt"/>
              </a:rPr>
              <a:t>Smooth filter (mean and median) 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/>
              <a:buChar char="•"/>
            </a:pPr>
            <a:r>
              <a:rPr lang="en-US" altLang="zh-TW" b="1" dirty="0">
                <a:solidFill>
                  <a:schemeClr val="accent6"/>
                </a:solidFill>
                <a:latin typeface="+mn-lt"/>
              </a:rPr>
              <a:t>Histogram Equalization 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/>
              <a:buChar char="•"/>
            </a:pPr>
            <a:r>
              <a:rPr lang="en-US" altLang="zh-TW" b="1" dirty="0">
                <a:solidFill>
                  <a:schemeClr val="accent6"/>
                </a:solidFill>
                <a:latin typeface="+mn-lt"/>
              </a:rPr>
              <a:t>A user-defined thresholding 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/>
              <a:buChar char="•"/>
            </a:pPr>
            <a:r>
              <a:rPr lang="en-US" altLang="zh-TW" b="1" dirty="0">
                <a:solidFill>
                  <a:schemeClr val="accent6"/>
                </a:solidFill>
                <a:latin typeface="+mn-lt"/>
              </a:rPr>
              <a:t>Sobel edge detection 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/>
              <a:buChar char="•"/>
            </a:pPr>
            <a:r>
              <a:rPr lang="en-US" altLang="zh-TW" b="1" dirty="0">
                <a:solidFill>
                  <a:schemeClr val="accent6"/>
                </a:solidFill>
                <a:latin typeface="+mn-lt"/>
              </a:rPr>
              <a:t>Edge overlapping 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/>
              <a:buChar char="•"/>
            </a:pPr>
            <a:r>
              <a:rPr lang="en-US" altLang="zh-TW" b="1" dirty="0">
                <a:solidFill>
                  <a:schemeClr val="accent6"/>
                </a:solidFill>
                <a:latin typeface="+mn-lt"/>
              </a:rPr>
              <a:t>Image rotation, stretching in both horizontal and vertical Direction 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/>
              <a:buChar char="•"/>
            </a:pPr>
            <a:r>
              <a:rPr lang="en-US" altLang="zh-TW" b="1" dirty="0">
                <a:solidFill>
                  <a:schemeClr val="accent6"/>
                </a:solidFill>
                <a:latin typeface="+mn-lt"/>
              </a:rPr>
              <a:t>Discussion and Conclusion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altLang="zh-TW">
                <a:solidFill>
                  <a:prstClr val="white"/>
                </a:solidFill>
                <a:latin typeface="Times New Roman"/>
                <a:ea typeface="微軟正黑體"/>
              </a:rPr>
              <a:pPr/>
              <a:t>2</a:t>
            </a:fld>
            <a:endParaRPr lang="en-US" altLang="en-US" dirty="0">
              <a:solidFill>
                <a:prstClr val="white"/>
              </a:solidFill>
              <a:latin typeface="Times New Roman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82804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D0A906AF-90A4-4ED7-90A0-9A3976BDD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Result</a:t>
            </a: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86ECBF4-0C0E-48E4-8698-98B7EC17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rotation, stretching in both horizontal and vertical Direction  (4/6)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6574913-8C16-486E-898F-88D3777C4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altLang="zh-TW" smtClean="0"/>
              <a:pPr/>
              <a:t>20</a:t>
            </a:fld>
            <a:endParaRPr lang="en-US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5A0A0F8-531A-4DE7-BE12-28FD8FA7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6" y="2471675"/>
            <a:ext cx="6010182" cy="317559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8B65B90-52C4-4288-945D-06D7D14AB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520" y="2406883"/>
            <a:ext cx="34004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1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D0A906AF-90A4-4ED7-90A0-9A3976BDD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Method : stretching in vertical direction </a:t>
            </a: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86ECBF4-0C0E-48E4-8698-98B7EC17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rotation, stretching in both horizontal and vertical Direction  (5/6)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6574913-8C16-486E-898F-88D3777C4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altLang="zh-TW" smtClean="0"/>
              <a:pPr/>
              <a:t>21</a:t>
            </a:fld>
            <a:endParaRPr lang="en-US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47B76E9-D67C-4F44-9D8D-AD69DC9A9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134" y="2451629"/>
            <a:ext cx="8282710" cy="32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6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D0A906AF-90A4-4ED7-90A0-9A3976BDD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Result</a:t>
            </a: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86ECBF4-0C0E-48E4-8698-98B7EC17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rotation, stretching in both horizontal and vertical Direction  (6/6)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6574913-8C16-486E-898F-88D3777C4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altLang="zh-TW" smtClean="0"/>
              <a:pPr/>
              <a:t>22</a:t>
            </a:fld>
            <a:endParaRPr lang="en-US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3FF974-7510-480B-82E5-8125669C4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33" y="2445207"/>
            <a:ext cx="5718704" cy="305177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BDA20B3-45F9-4A56-B389-3CBA218F3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733" y="2232411"/>
            <a:ext cx="33528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3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AAC6487-D7E4-436D-87CA-4C6DAB2C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+mn-lt"/>
              </a:rPr>
              <a:t>Discussion and Conclusion</a:t>
            </a:r>
            <a:endParaRPr lang="zh-TW" altLang="en-US" b="1" dirty="0">
              <a:latin typeface="+mn-lt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D0A906AF-90A4-4ED7-90A0-9A3976BDDA4D}"/>
              </a:ext>
            </a:extLst>
          </p:cNvPr>
          <p:cNvSpPr txBox="1">
            <a:spLocks/>
          </p:cNvSpPr>
          <p:nvPr/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3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zh-TW" altLang="en-US" b="1" dirty="0">
                <a:solidFill>
                  <a:schemeClr val="accent6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我學會了如何實際去對一張圖片進行影像處理。</a:t>
            </a: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也學會了如何發現問題、尋求幫助以解決問題、</a:t>
            </a: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利用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google</a:t>
            </a:r>
            <a:r>
              <a:rPr lang="zh-TW" altLang="en-US" b="1" dirty="0">
                <a:solidFill>
                  <a:schemeClr val="accent6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學習相關知識、以及統整過程做成</a:t>
            </a:r>
            <a:r>
              <a:rPr lang="en-US" altLang="zh-TW" b="1" dirty="0">
                <a:solidFill>
                  <a:schemeClr val="accent6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ppt</a:t>
            </a:r>
            <a:r>
              <a:rPr lang="zh-TW" altLang="en-US" b="1" dirty="0">
                <a:solidFill>
                  <a:schemeClr val="accent6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711BABFB-C9C4-4F85-A2AB-69190D39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altLang="zh-TW" smtClean="0"/>
              <a:pPr/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8421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2ABE3F87-E749-4DCC-90C2-A8EBC4C52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>
              <a:buNone/>
            </a:pPr>
            <a:r>
              <a:rPr lang="en-US" altLang="zh-TW" sz="7200" b="1" dirty="0">
                <a:solidFill>
                  <a:schemeClr val="accent1"/>
                </a:solidFill>
                <a:latin typeface="AR DECODE" panose="02000000000000000000" pitchFamily="2" charset="0"/>
              </a:rPr>
              <a:t>Thank you for listening</a:t>
            </a:r>
          </a:p>
          <a:p>
            <a:pPr algn="ctr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1D2ED2-6CC8-49F7-9C11-3060289B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altLang="zh-TW" smtClean="0"/>
              <a:pPr/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5316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Clr>
                <a:schemeClr val="accent1"/>
              </a:buClr>
            </a:pPr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</a:p>
          <a:p>
            <a:pPr>
              <a:lnSpc>
                <a:spcPct val="100000"/>
              </a:lnSpc>
              <a:buClr>
                <a:schemeClr val="accent1">
                  <a:lumMod val="50000"/>
                </a:schemeClr>
              </a:buClr>
            </a:pPr>
            <a:endParaRPr lang="en-US" altLang="zh-TW" sz="26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altLang="zh-TW">
                <a:solidFill>
                  <a:srgbClr val="595959">
                    <a:lumMod val="75000"/>
                  </a:srgbClr>
                </a:solidFill>
                <a:latin typeface="Times New Roman"/>
                <a:ea typeface="微軟正黑體"/>
              </a:rPr>
              <a:pPr/>
              <a:t>3</a:t>
            </a:fld>
            <a:endParaRPr lang="en-US" altLang="en-US" dirty="0">
              <a:solidFill>
                <a:srgbClr val="595959">
                  <a:lumMod val="75000"/>
                </a:srgbClr>
              </a:solidFill>
              <a:latin typeface="Times New Roman"/>
              <a:ea typeface="微軟正黑體"/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Extraction &amp; Transformation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(1/2) 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7B4151C-7634-487F-9D24-D53FE9F70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667" y="1631762"/>
            <a:ext cx="4952999" cy="50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0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557538" y="1828800"/>
            <a:ext cx="11076923" cy="4320000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accent1"/>
              </a:buClr>
            </a:pPr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Result</a:t>
            </a:r>
            <a:endParaRPr lang="en-US" altLang="zh-TW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altLang="zh-TW">
                <a:solidFill>
                  <a:srgbClr val="595959">
                    <a:lumMod val="75000"/>
                  </a:srgbClr>
                </a:solidFill>
                <a:latin typeface="Times New Roman"/>
                <a:ea typeface="微軟正黑體"/>
              </a:rPr>
              <a:pPr/>
              <a:t>4</a:t>
            </a:fld>
            <a:endParaRPr lang="en-US" altLang="en-US" dirty="0">
              <a:solidFill>
                <a:srgbClr val="595959">
                  <a:lumMod val="75000"/>
                </a:srgbClr>
              </a:solidFill>
              <a:latin typeface="Times New Roman"/>
              <a:ea typeface="微軟正黑體"/>
            </a:endParaRPr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 Extraction &amp; Transformation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(2/2) </a:t>
            </a:r>
            <a:endParaRPr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469A9E2F-E9D4-4634-806F-D3A5D457A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11" y="2521738"/>
            <a:ext cx="5006928" cy="266602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59A2792-1D1F-45E9-A3BF-E906F51D9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903" y="1602601"/>
            <a:ext cx="3162300" cy="26289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BEA22373-8EE9-4268-8010-E9806599E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26" y="4238625"/>
            <a:ext cx="3162300" cy="261937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3CE2306-1D91-4E93-B1ED-58BD3D9EF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2467" y="2508641"/>
            <a:ext cx="31718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D0A906AF-90A4-4ED7-90A0-9A3976BDD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Method</a:t>
            </a: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>
              <a:buClr>
                <a:schemeClr val="accent1"/>
              </a:buClr>
              <a:buFont typeface="Vivaldi" panose="03020602050506090804" pitchFamily="66" charset="0"/>
              <a:buChar char="–"/>
            </a:pPr>
            <a:r>
              <a:rPr lang="en-US" altLang="zh-TW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 size : 3 * 3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86ECBF4-0C0E-48E4-8698-98B7EC17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 filter </a:t>
            </a:r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(1/3)</a:t>
            </a:r>
            <a:endParaRPr lang="zh-TW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19A380B-E2CD-460F-BDAF-5A8E9C78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altLang="zh-TW" smtClean="0"/>
              <a:pPr/>
              <a:t>5</a:t>
            </a:fld>
            <a:endParaRPr lang="en-US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865DF7-F9FF-4AEF-862D-FF0A1166A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20" y="2578395"/>
            <a:ext cx="9674385" cy="339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0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D0A906AF-90A4-4ED7-90A0-9A3976BDD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Method</a:t>
            </a:r>
          </a:p>
          <a:p>
            <a:pPr marL="800100" lvl="2" indent="-342900">
              <a:buClr>
                <a:schemeClr val="accent1"/>
              </a:buClr>
              <a:buFont typeface="Vivaldi" panose="03020602050506090804" pitchFamily="66" charset="0"/>
              <a:buChar char="–"/>
            </a:pP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>
              <a:buClr>
                <a:schemeClr val="accent1"/>
              </a:buClr>
              <a:buFont typeface="Vivaldi" panose="03020602050506090804" pitchFamily="66" charset="0"/>
              <a:buChar char="–"/>
            </a:pPr>
            <a:r>
              <a:rPr lang="en-US" altLang="zh-TW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</a:p>
          <a:p>
            <a:pPr marL="800100" lvl="2" indent="-342900">
              <a:buClr>
                <a:schemeClr val="accent1"/>
              </a:buClr>
              <a:buFont typeface="Vivaldi" panose="03020602050506090804" pitchFamily="66" charset="0"/>
              <a:buChar char="–"/>
            </a:pP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>
              <a:buClr>
                <a:schemeClr val="accent1"/>
              </a:buClr>
              <a:buFont typeface="Vivaldi" panose="03020602050506090804" pitchFamily="66" charset="0"/>
              <a:buChar char="–"/>
            </a:pP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>
              <a:buClr>
                <a:schemeClr val="accent1"/>
              </a:buClr>
              <a:buFont typeface="Vivaldi" panose="03020602050506090804" pitchFamily="66" charset="0"/>
              <a:buChar char="–"/>
            </a:pP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>
              <a:buClr>
                <a:schemeClr val="accent1"/>
              </a:buClr>
              <a:buFont typeface="Vivaldi" panose="03020602050506090804" pitchFamily="66" charset="0"/>
              <a:buChar char="–"/>
            </a:pP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>
              <a:buClr>
                <a:schemeClr val="accent1"/>
              </a:buClr>
              <a:buFont typeface="Vivaldi" panose="03020602050506090804" pitchFamily="66" charset="0"/>
              <a:buChar char="–"/>
            </a:pPr>
            <a:endParaRPr lang="en-US" altLang="zh-TW" sz="5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>
              <a:buClr>
                <a:schemeClr val="accent1"/>
              </a:buClr>
              <a:buFont typeface="Vivaldi" panose="03020602050506090804" pitchFamily="66" charset="0"/>
              <a:buChar char="–"/>
            </a:pPr>
            <a:r>
              <a:rPr lang="en-US" altLang="zh-TW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Median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86ECBF4-0C0E-48E4-8698-98B7EC17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 filter </a:t>
            </a:r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(2/3)</a:t>
            </a:r>
            <a:endParaRPr lang="zh-TW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2B95831-9B83-471E-9FB5-B4BB66B1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altLang="zh-TW" smtClean="0"/>
              <a:pPr/>
              <a:t>6</a:t>
            </a:fld>
            <a:endParaRPr lang="en-US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02D5FD-5A79-4735-B028-893DDAF17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942" y="4765274"/>
            <a:ext cx="4438650" cy="16097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B0ABDD1-9C6B-4B57-84B7-798A224EE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942" y="2978932"/>
            <a:ext cx="76866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5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D0A906AF-90A4-4ED7-90A0-9A3976BDD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Result</a:t>
            </a: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86ECBF4-0C0E-48E4-8698-98B7EC17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 filter </a:t>
            </a:r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(3/3)</a:t>
            </a:r>
            <a:endParaRPr lang="zh-TW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990B9F-A40B-47F5-B50A-28E49AF37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altLang="zh-TW" smtClean="0"/>
              <a:pPr/>
              <a:t>7</a:t>
            </a:fld>
            <a:endParaRPr lang="en-US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D99E909-E88B-41E5-B164-B9E1A49DD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" y="2415410"/>
            <a:ext cx="6395142" cy="340119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8E4540B-31A4-46BA-8AFF-86F21F716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251" y="2767306"/>
            <a:ext cx="3338549" cy="279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5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D0A906AF-90A4-4ED7-90A0-9A3976BDD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Method</a:t>
            </a:r>
          </a:p>
          <a:p>
            <a:pPr marL="800100" lvl="2" indent="-342900">
              <a:buClr>
                <a:schemeClr val="accent1"/>
              </a:buClr>
              <a:buFont typeface="Vivaldi" panose="03020602050506090804" pitchFamily="66" charset="0"/>
              <a:buChar char="–"/>
            </a:pP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>
              <a:buClr>
                <a:schemeClr val="accent1"/>
              </a:buClr>
              <a:buFont typeface="Vivaldi" panose="03020602050506090804" pitchFamily="66" charset="0"/>
              <a:buChar char="–"/>
            </a:pPr>
            <a:r>
              <a:rPr lang="en-US" altLang="zh-TW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PDF </a:t>
            </a:r>
            <a:r>
              <a:rPr lang="en-US" altLang="zh-TW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CDF  Equalization</a:t>
            </a: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>
              <a:buClr>
                <a:schemeClr val="accent1"/>
              </a:buClr>
              <a:buFont typeface="Vivaldi" panose="03020602050506090804" pitchFamily="66" charset="0"/>
              <a:buChar char="–"/>
            </a:pP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>
              <a:buClr>
                <a:schemeClr val="accent1"/>
              </a:buClr>
              <a:buFont typeface="Vivaldi" panose="03020602050506090804" pitchFamily="66" charset="0"/>
              <a:buChar char="–"/>
            </a:pP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>
              <a:buClr>
                <a:schemeClr val="accent1"/>
              </a:buClr>
              <a:buFont typeface="Vivaldi" panose="03020602050506090804" pitchFamily="66" charset="0"/>
              <a:buChar char="–"/>
            </a:pP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342900">
              <a:buClr>
                <a:schemeClr val="accent1"/>
              </a:buClr>
              <a:buFont typeface="Vivaldi" panose="03020602050506090804" pitchFamily="66" charset="0"/>
              <a:buChar char="–"/>
            </a:pPr>
            <a:r>
              <a:rPr lang="en-US" altLang="zh-TW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Histogram :  </a:t>
            </a:r>
            <a:r>
              <a:rPr lang="en-US" altLang="zh-TW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Zedgraph</a:t>
            </a: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86ECBF4-0C0E-48E4-8698-98B7EC17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Equalization </a:t>
            </a:r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(1/3)</a:t>
            </a:r>
            <a:endParaRPr lang="zh-TW" altLang="en-US" sz="4000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8C97DCFB-4DE6-4B59-A3AC-17F52AB0D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0" y="2461597"/>
            <a:ext cx="3733800" cy="55245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FB63E7-D799-4A50-87A5-E4982C293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altLang="zh-TW" smtClean="0"/>
              <a:pPr/>
              <a:t>8</a:t>
            </a:fld>
            <a:endParaRPr lang="en-US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4CB2E7-7D75-47E1-8238-16EB314A4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0" y="3199709"/>
            <a:ext cx="5321442" cy="351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9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D0A906AF-90A4-4ED7-90A0-9A3976BDD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Result</a:t>
            </a:r>
            <a:endParaRPr lang="en-US" altLang="zh-TW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86ECBF4-0C0E-48E4-8698-98B7EC17C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Equalization </a:t>
            </a:r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(2/3)</a:t>
            </a:r>
            <a:endParaRPr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FB9BDD-6BAC-49B9-BF60-59ADB3AE7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altLang="zh-TW" smtClean="0"/>
              <a:pPr/>
              <a:t>9</a:t>
            </a:fld>
            <a:endParaRPr lang="en-US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888FE66-A01B-4F62-B6E2-13D1645CE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54" y="2417361"/>
            <a:ext cx="5322811" cy="27988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F2889D9-F063-4B4F-BF82-E9679D55F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743" y="4219575"/>
            <a:ext cx="3171825" cy="263842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A230EF5-071E-42DE-84F4-CFC55AD2C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218" y="1581150"/>
            <a:ext cx="31813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2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都會">
  <a:themeElements>
    <a:clrScheme name="都會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都會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會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IMS_PPT_Template_v1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自訂 2">
      <a:majorFont>
        <a:latin typeface="Microsoft JhengHei UI"/>
        <a:ea typeface="微軟正黑體"/>
        <a:cs typeface=""/>
      </a:majorFont>
      <a:minorFont>
        <a:latin typeface="Times New Roman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MS_PPT_Template_v1" id="{35220FFC-FE87-4F4C-98B2-7596CC5E06C4}" vid="{80EA0006-D0FF-449B-90AF-F09C3BB55038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</TotalTime>
  <Words>387</Words>
  <Application>Microsoft Office PowerPoint</Application>
  <PresentationFormat>寬螢幕</PresentationFormat>
  <Paragraphs>115</Paragraphs>
  <Slides>24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24</vt:i4>
      </vt:variant>
    </vt:vector>
  </HeadingPairs>
  <TitlesOfParts>
    <vt:vector size="39" baseType="lpstr">
      <vt:lpstr>Arial Unicode MS</vt:lpstr>
      <vt:lpstr>Microsoft JhengHei UI</vt:lpstr>
      <vt:lpstr>微軟正黑體</vt:lpstr>
      <vt:lpstr>標楷體</vt:lpstr>
      <vt:lpstr>AR DECODE</vt:lpstr>
      <vt:lpstr>Arial</vt:lpstr>
      <vt:lpstr>Book Antiqua</vt:lpstr>
      <vt:lpstr>Calibri</vt:lpstr>
      <vt:lpstr>Calibri Light</vt:lpstr>
      <vt:lpstr>Segoe UI</vt:lpstr>
      <vt:lpstr>Times New Roman</vt:lpstr>
      <vt:lpstr>Vivaldi</vt:lpstr>
      <vt:lpstr>Wingdings</vt:lpstr>
      <vt:lpstr>都會</vt:lpstr>
      <vt:lpstr>IMS_PPT_Template_v1</vt:lpstr>
      <vt:lpstr>Image Processing</vt:lpstr>
      <vt:lpstr>Outline</vt:lpstr>
      <vt:lpstr>RGB Extraction &amp; Transformation (1/2) </vt:lpstr>
      <vt:lpstr>RGB Extraction &amp; Transformation (2/2) </vt:lpstr>
      <vt:lpstr>Smooth filter (1/3)</vt:lpstr>
      <vt:lpstr>Smooth filter (2/3)</vt:lpstr>
      <vt:lpstr>Smooth filter (3/3)</vt:lpstr>
      <vt:lpstr>Histogram Equalization (1/3)</vt:lpstr>
      <vt:lpstr>Histogram Equalization (2/3)</vt:lpstr>
      <vt:lpstr>Histogram Equalization (3/3)</vt:lpstr>
      <vt:lpstr>A User-defined Thresholding (1/2)</vt:lpstr>
      <vt:lpstr>A User-defined Thresholding (2/2)</vt:lpstr>
      <vt:lpstr>Sobel Edge Detection (1/2)</vt:lpstr>
      <vt:lpstr>Sobel Edge Detection (2/2)</vt:lpstr>
      <vt:lpstr>Edge Overlapping (1/2)</vt:lpstr>
      <vt:lpstr>Edge Overlapping (2/2)</vt:lpstr>
      <vt:lpstr>Image rotation, stretching in both horizontal and vertical Direction  (1/6)</vt:lpstr>
      <vt:lpstr>Image rotation, stretching in both horizontal and vertical Direction  (2/6)</vt:lpstr>
      <vt:lpstr>Image rotation, stretching in both horizontal and vertical Direction  (3/6)</vt:lpstr>
      <vt:lpstr>Image rotation, stretching in both horizontal and vertical Direction  (4/6)</vt:lpstr>
      <vt:lpstr>Image rotation, stretching in both horizontal and vertical Direction  (5/6)</vt:lpstr>
      <vt:lpstr>Image rotation, stretching in both horizontal and vertical Direction  (6/6)</vt:lpstr>
      <vt:lpstr>Discussion and Conclusion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</dc:title>
  <dc:creator>皓中 鄭</dc:creator>
  <cp:lastModifiedBy>皓中 鄭</cp:lastModifiedBy>
  <cp:revision>34</cp:revision>
  <dcterms:created xsi:type="dcterms:W3CDTF">2019-12-01T03:33:30Z</dcterms:created>
  <dcterms:modified xsi:type="dcterms:W3CDTF">2019-12-01T06:15:48Z</dcterms:modified>
</cp:coreProperties>
</file>